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13"/>
  </p:notesMasterIdLst>
  <p:sldIdLst>
    <p:sldId id="337" r:id="rId2"/>
    <p:sldId id="336" r:id="rId3"/>
    <p:sldId id="335" r:id="rId4"/>
    <p:sldId id="304" r:id="rId5"/>
    <p:sldId id="343" r:id="rId6"/>
    <p:sldId id="339" r:id="rId7"/>
    <p:sldId id="344" r:id="rId8"/>
    <p:sldId id="322" r:id="rId9"/>
    <p:sldId id="340" r:id="rId10"/>
    <p:sldId id="345" r:id="rId11"/>
    <p:sldId id="341" r:id="rId12"/>
  </p:sldIdLst>
  <p:sldSz cx="9144000" cy="6858000" type="overhead"/>
  <p:notesSz cx="6797675" cy="9926638"/>
  <p:defaultText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預設章節" id="{1FC8E486-2AEC-41F5-8F4F-A89D0AB2F729}">
          <p14:sldIdLst>
            <p14:sldId id="337"/>
            <p14:sldId id="336"/>
            <p14:sldId id="335"/>
            <p14:sldId id="304"/>
            <p14:sldId id="343"/>
            <p14:sldId id="339"/>
            <p14:sldId id="344"/>
            <p14:sldId id="322"/>
            <p14:sldId id="340"/>
            <p14:sldId id="345"/>
            <p14:sldId id="34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yce Tam" initials="JT"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0000CC"/>
    <a:srgbClr val="FFCCCC"/>
    <a:srgbClr val="FF33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7319" autoAdjust="0"/>
  </p:normalViewPr>
  <p:slideViewPr>
    <p:cSldViewPr snapToGrid="0">
      <p:cViewPr varScale="1">
        <p:scale>
          <a:sx n="104" d="100"/>
          <a:sy n="104" d="100"/>
        </p:scale>
        <p:origin x="172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2"/>
            <a:ext cx="2945659" cy="496332"/>
          </a:xfrm>
          <a:prstGeom prst="rect">
            <a:avLst/>
          </a:prstGeom>
        </p:spPr>
        <p:txBody>
          <a:bodyPr vert="horz" lIns="91404" tIns="45702" rIns="91404" bIns="45702" rtlCol="0"/>
          <a:lstStyle>
            <a:lvl1pPr algn="l">
              <a:defRPr sz="1200"/>
            </a:lvl1pPr>
          </a:lstStyle>
          <a:p>
            <a:endParaRPr lang="zh-HK" altLang="en-US"/>
          </a:p>
        </p:txBody>
      </p:sp>
      <p:sp>
        <p:nvSpPr>
          <p:cNvPr id="3" name="日期版面配置區 2"/>
          <p:cNvSpPr>
            <a:spLocks noGrp="1"/>
          </p:cNvSpPr>
          <p:nvPr>
            <p:ph type="dt" idx="1"/>
          </p:nvPr>
        </p:nvSpPr>
        <p:spPr>
          <a:xfrm>
            <a:off x="3850444" y="2"/>
            <a:ext cx="2945659" cy="496332"/>
          </a:xfrm>
          <a:prstGeom prst="rect">
            <a:avLst/>
          </a:prstGeom>
        </p:spPr>
        <p:txBody>
          <a:bodyPr vert="horz" lIns="91404" tIns="45702" rIns="91404" bIns="45702" rtlCol="0"/>
          <a:lstStyle>
            <a:lvl1pPr algn="r">
              <a:defRPr sz="1200"/>
            </a:lvl1pPr>
          </a:lstStyle>
          <a:p>
            <a:fld id="{C83FA49B-47F3-4F0E-9686-24A3811D2267}" type="datetimeFigureOut">
              <a:rPr lang="zh-HK" altLang="en-US" smtClean="0"/>
              <a:t>10/10/2024</a:t>
            </a:fld>
            <a:endParaRPr lang="zh-HK"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04" tIns="45702" rIns="91404" bIns="45702" rtlCol="0" anchor="ctr"/>
          <a:lstStyle/>
          <a:p>
            <a:endParaRPr lang="zh-HK" altLang="en-US"/>
          </a:p>
        </p:txBody>
      </p:sp>
      <p:sp>
        <p:nvSpPr>
          <p:cNvPr id="5" name="備忘稿版面配置區 4"/>
          <p:cNvSpPr>
            <a:spLocks noGrp="1"/>
          </p:cNvSpPr>
          <p:nvPr>
            <p:ph type="body" sz="quarter" idx="3"/>
          </p:nvPr>
        </p:nvSpPr>
        <p:spPr>
          <a:xfrm>
            <a:off x="679769" y="4715154"/>
            <a:ext cx="5438140" cy="4466987"/>
          </a:xfrm>
          <a:prstGeom prst="rect">
            <a:avLst/>
          </a:prstGeom>
        </p:spPr>
        <p:txBody>
          <a:bodyPr vert="horz" lIns="91404" tIns="45702" rIns="91404" bIns="45702"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6" name="頁尾版面配置區 5"/>
          <p:cNvSpPr>
            <a:spLocks noGrp="1"/>
          </p:cNvSpPr>
          <p:nvPr>
            <p:ph type="ftr" sz="quarter" idx="4"/>
          </p:nvPr>
        </p:nvSpPr>
        <p:spPr>
          <a:xfrm>
            <a:off x="1" y="9428585"/>
            <a:ext cx="2945659" cy="496332"/>
          </a:xfrm>
          <a:prstGeom prst="rect">
            <a:avLst/>
          </a:prstGeom>
        </p:spPr>
        <p:txBody>
          <a:bodyPr vert="horz" lIns="91404" tIns="45702" rIns="91404" bIns="45702" rtlCol="0" anchor="b"/>
          <a:lstStyle>
            <a:lvl1pPr algn="l">
              <a:defRPr sz="1200"/>
            </a:lvl1pPr>
          </a:lstStyle>
          <a:p>
            <a:endParaRPr lang="zh-HK" altLang="en-US"/>
          </a:p>
        </p:txBody>
      </p:sp>
      <p:sp>
        <p:nvSpPr>
          <p:cNvPr id="7" name="投影片編號版面配置區 6"/>
          <p:cNvSpPr>
            <a:spLocks noGrp="1"/>
          </p:cNvSpPr>
          <p:nvPr>
            <p:ph type="sldNum" sz="quarter" idx="5"/>
          </p:nvPr>
        </p:nvSpPr>
        <p:spPr>
          <a:xfrm>
            <a:off x="3850444" y="9428585"/>
            <a:ext cx="2945659" cy="496332"/>
          </a:xfrm>
          <a:prstGeom prst="rect">
            <a:avLst/>
          </a:prstGeom>
        </p:spPr>
        <p:txBody>
          <a:bodyPr vert="horz" lIns="91404" tIns="45702" rIns="91404" bIns="45702" rtlCol="0" anchor="b"/>
          <a:lstStyle>
            <a:lvl1pPr algn="r">
              <a:defRPr sz="1200"/>
            </a:lvl1pPr>
          </a:lstStyle>
          <a:p>
            <a:fld id="{942099A8-3A1D-442A-9F1C-88F366B06DCE}" type="slidenum">
              <a:rPr lang="zh-HK" altLang="en-US" smtClean="0"/>
              <a:t>‹#›</a:t>
            </a:fld>
            <a:endParaRPr lang="zh-HK" altLang="en-US"/>
          </a:p>
        </p:txBody>
      </p:sp>
    </p:spTree>
    <p:extLst>
      <p:ext uri="{BB962C8B-B14F-4D97-AF65-F5344CB8AC3E}">
        <p14:creationId xmlns:p14="http://schemas.microsoft.com/office/powerpoint/2010/main" val="2781335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2" name="矩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useBgFill="1">
        <p:nvSpPr>
          <p:cNvPr id="13" name="圓角矩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9" name="副標題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a:t>按一下以編輯母片副標題樣式</a:t>
            </a:r>
            <a:endParaRPr kumimoji="0" lang="en-US"/>
          </a:p>
        </p:txBody>
      </p:sp>
      <p:sp>
        <p:nvSpPr>
          <p:cNvPr id="28" name="日期版面配置區 27"/>
          <p:cNvSpPr>
            <a:spLocks noGrp="1"/>
          </p:cNvSpPr>
          <p:nvPr>
            <p:ph type="dt" sz="half" idx="10"/>
          </p:nvPr>
        </p:nvSpPr>
        <p:spPr/>
        <p:txBody>
          <a:bodyPr/>
          <a:lstStyle/>
          <a:p>
            <a:fld id="{57F3D858-29B8-461B-9371-649231DCB601}" type="datetimeFigureOut">
              <a:rPr lang="zh-HK" altLang="en-US" smtClean="0">
                <a:solidFill>
                  <a:srgbClr val="1F2123"/>
                </a:solidFill>
              </a:rPr>
              <a:pPr/>
              <a:t>10/10/2024</a:t>
            </a:fld>
            <a:endParaRPr lang="zh-HK" altLang="en-US">
              <a:solidFill>
                <a:srgbClr val="1F2123"/>
              </a:solidFill>
            </a:endParaRPr>
          </a:p>
        </p:txBody>
      </p:sp>
      <p:sp>
        <p:nvSpPr>
          <p:cNvPr id="17" name="頁尾版面配置區 16"/>
          <p:cNvSpPr>
            <a:spLocks noGrp="1"/>
          </p:cNvSpPr>
          <p:nvPr>
            <p:ph type="ftr" sz="quarter" idx="11"/>
          </p:nvPr>
        </p:nvSpPr>
        <p:spPr/>
        <p:txBody>
          <a:bodyPr/>
          <a:lstStyle/>
          <a:p>
            <a:endParaRPr lang="zh-HK" altLang="en-US">
              <a:solidFill>
                <a:srgbClr val="1F2123"/>
              </a:solidFill>
            </a:endParaRPr>
          </a:p>
        </p:txBody>
      </p:sp>
      <p:sp>
        <p:nvSpPr>
          <p:cNvPr id="29" name="投影片編號版面配置區 28"/>
          <p:cNvSpPr>
            <a:spLocks noGrp="1"/>
          </p:cNvSpPr>
          <p:nvPr>
            <p:ph type="sldNum" sz="quarter" idx="12"/>
          </p:nvPr>
        </p:nvSpPr>
        <p:spPr/>
        <p:txBody>
          <a:bodyPr lIns="0" tIns="0" rIns="0" bIns="0">
            <a:noAutofit/>
          </a:bodyPr>
          <a:lstStyle>
            <a:lvl1pPr>
              <a:defRPr sz="1400">
                <a:solidFill>
                  <a:srgbClr val="FFFFFF"/>
                </a:solidFill>
              </a:defRPr>
            </a:lvl1pPr>
          </a:lstStyle>
          <a:p>
            <a:fld id="{FDD1FA8F-1E54-4BED-8354-D6B7DF0F3C50}" type="slidenum">
              <a:rPr lang="zh-HK" altLang="en-US" smtClean="0"/>
              <a:pPr/>
              <a:t>‹#›</a:t>
            </a:fld>
            <a:endParaRPr lang="zh-HK" altLang="en-US"/>
          </a:p>
        </p:txBody>
      </p:sp>
      <p:sp>
        <p:nvSpPr>
          <p:cNvPr id="7" name="矩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10" name="矩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11" name="矩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8" name="標題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zh-TW" altLang="en-US"/>
              <a:t>按一下以編輯母片標題樣式</a:t>
            </a:r>
            <a:endParaRPr kumimoji="0" lang="en-US"/>
          </a:p>
        </p:txBody>
      </p:sp>
    </p:spTree>
    <p:extLst>
      <p:ext uri="{BB962C8B-B14F-4D97-AF65-F5344CB8AC3E}">
        <p14:creationId xmlns:p14="http://schemas.microsoft.com/office/powerpoint/2010/main" val="422002460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日期版面配置區 3"/>
          <p:cNvSpPr>
            <a:spLocks noGrp="1"/>
          </p:cNvSpPr>
          <p:nvPr>
            <p:ph type="dt" sz="half" idx="10"/>
          </p:nvPr>
        </p:nvSpPr>
        <p:spPr/>
        <p:txBody>
          <a:bodyPr/>
          <a:lstStyle/>
          <a:p>
            <a:fld id="{57F3D858-29B8-461B-9371-649231DCB601}" type="datetimeFigureOut">
              <a:rPr lang="zh-HK" altLang="en-US" smtClean="0">
                <a:solidFill>
                  <a:srgbClr val="1F2123"/>
                </a:solidFill>
              </a:rPr>
              <a:pPr/>
              <a:t>10/10/2024</a:t>
            </a:fld>
            <a:endParaRPr lang="zh-HK" altLang="en-US">
              <a:solidFill>
                <a:srgbClr val="1F2123"/>
              </a:solidFill>
            </a:endParaRPr>
          </a:p>
        </p:txBody>
      </p:sp>
      <p:sp>
        <p:nvSpPr>
          <p:cNvPr id="5" name="頁尾版面配置區 4"/>
          <p:cNvSpPr>
            <a:spLocks noGrp="1"/>
          </p:cNvSpPr>
          <p:nvPr>
            <p:ph type="ftr" sz="quarter" idx="11"/>
          </p:nvPr>
        </p:nvSpPr>
        <p:spPr/>
        <p:txBody>
          <a:bodyPr/>
          <a:lstStyle/>
          <a:p>
            <a:endParaRPr lang="zh-HK" altLang="en-US">
              <a:solidFill>
                <a:srgbClr val="1F2123"/>
              </a:solidFill>
            </a:endParaRPr>
          </a:p>
        </p:txBody>
      </p:sp>
      <p:sp>
        <p:nvSpPr>
          <p:cNvPr id="6" name="投影片編號版面配置區 5"/>
          <p:cNvSpPr>
            <a:spLocks noGrp="1"/>
          </p:cNvSpPr>
          <p:nvPr>
            <p:ph type="sldNum" sz="quarter" idx="12"/>
          </p:nvPr>
        </p:nvSpPr>
        <p:spPr/>
        <p:txBody>
          <a:bodyPr/>
          <a:lstStyle/>
          <a:p>
            <a:fld id="{FDD1FA8F-1E54-4BED-8354-D6B7DF0F3C50}" type="slidenum">
              <a:rPr lang="zh-HK" altLang="en-US" smtClean="0"/>
              <a:pPr/>
              <a:t>‹#›</a:t>
            </a:fld>
            <a:endParaRPr lang="zh-HK" altLang="en-US"/>
          </a:p>
        </p:txBody>
      </p:sp>
    </p:spTree>
    <p:extLst>
      <p:ext uri="{BB962C8B-B14F-4D97-AF65-F5344CB8AC3E}">
        <p14:creationId xmlns:p14="http://schemas.microsoft.com/office/powerpoint/2010/main" val="243575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41"/>
            <a:ext cx="2011680" cy="5851525"/>
          </a:xfrm>
        </p:spPr>
        <p:txBody>
          <a:bodyPr vert="eaVert"/>
          <a:lstStyle/>
          <a:p>
            <a:r>
              <a:rPr kumimoji="0" lang="zh-TW" altLang="en-US"/>
              <a:t>按一下以編輯母片標題樣式</a:t>
            </a:r>
            <a:endParaRPr kumimoji="0" lang="en-US"/>
          </a:p>
        </p:txBody>
      </p:sp>
      <p:sp>
        <p:nvSpPr>
          <p:cNvPr id="3" name="直排文字版面配置區 2"/>
          <p:cNvSpPr>
            <a:spLocks noGrp="1"/>
          </p:cNvSpPr>
          <p:nvPr>
            <p:ph type="body" orient="vert" idx="1"/>
          </p:nvPr>
        </p:nvSpPr>
        <p:spPr>
          <a:xfrm>
            <a:off x="914400" y="274640"/>
            <a:ext cx="5562600" cy="5851525"/>
          </a:xfrm>
        </p:spPr>
        <p:txBody>
          <a:bodyPr vert="eaVer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日期版面配置區 3"/>
          <p:cNvSpPr>
            <a:spLocks noGrp="1"/>
          </p:cNvSpPr>
          <p:nvPr>
            <p:ph type="dt" sz="half" idx="10"/>
          </p:nvPr>
        </p:nvSpPr>
        <p:spPr/>
        <p:txBody>
          <a:bodyPr/>
          <a:lstStyle/>
          <a:p>
            <a:fld id="{57F3D858-29B8-461B-9371-649231DCB601}" type="datetimeFigureOut">
              <a:rPr lang="zh-HK" altLang="en-US" smtClean="0">
                <a:solidFill>
                  <a:srgbClr val="1F2123"/>
                </a:solidFill>
              </a:rPr>
              <a:pPr/>
              <a:t>10/10/2024</a:t>
            </a:fld>
            <a:endParaRPr lang="zh-HK" altLang="en-US">
              <a:solidFill>
                <a:srgbClr val="1F2123"/>
              </a:solidFill>
            </a:endParaRPr>
          </a:p>
        </p:txBody>
      </p:sp>
      <p:sp>
        <p:nvSpPr>
          <p:cNvPr id="5" name="頁尾版面配置區 4"/>
          <p:cNvSpPr>
            <a:spLocks noGrp="1"/>
          </p:cNvSpPr>
          <p:nvPr>
            <p:ph type="ftr" sz="quarter" idx="11"/>
          </p:nvPr>
        </p:nvSpPr>
        <p:spPr/>
        <p:txBody>
          <a:bodyPr/>
          <a:lstStyle/>
          <a:p>
            <a:endParaRPr lang="zh-HK" altLang="en-US">
              <a:solidFill>
                <a:srgbClr val="1F2123"/>
              </a:solidFill>
            </a:endParaRPr>
          </a:p>
        </p:txBody>
      </p:sp>
      <p:sp>
        <p:nvSpPr>
          <p:cNvPr id="6" name="投影片編號版面配置區 5"/>
          <p:cNvSpPr>
            <a:spLocks noGrp="1"/>
          </p:cNvSpPr>
          <p:nvPr>
            <p:ph type="sldNum" sz="quarter" idx="12"/>
          </p:nvPr>
        </p:nvSpPr>
        <p:spPr/>
        <p:txBody>
          <a:bodyPr/>
          <a:lstStyle/>
          <a:p>
            <a:fld id="{FDD1FA8F-1E54-4BED-8354-D6B7DF0F3C50}" type="slidenum">
              <a:rPr lang="zh-HK" altLang="en-US" smtClean="0"/>
              <a:pPr/>
              <a:t>‹#›</a:t>
            </a:fld>
            <a:endParaRPr lang="zh-HK" altLang="en-US"/>
          </a:p>
        </p:txBody>
      </p:sp>
    </p:spTree>
    <p:extLst>
      <p:ext uri="{BB962C8B-B14F-4D97-AF65-F5344CB8AC3E}">
        <p14:creationId xmlns:p14="http://schemas.microsoft.com/office/powerpoint/2010/main" val="963039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a:t>按一下以編輯母片標題樣式</a:t>
            </a:r>
            <a:endParaRPr kumimoji="0" lang="en-US"/>
          </a:p>
        </p:txBody>
      </p:sp>
      <p:sp>
        <p:nvSpPr>
          <p:cNvPr id="4" name="日期版面配置區 3"/>
          <p:cNvSpPr>
            <a:spLocks noGrp="1"/>
          </p:cNvSpPr>
          <p:nvPr>
            <p:ph type="dt" sz="half" idx="10"/>
          </p:nvPr>
        </p:nvSpPr>
        <p:spPr/>
        <p:txBody>
          <a:bodyPr/>
          <a:lstStyle/>
          <a:p>
            <a:fld id="{57F3D858-29B8-461B-9371-649231DCB601}" type="datetimeFigureOut">
              <a:rPr lang="zh-HK" altLang="en-US" smtClean="0">
                <a:solidFill>
                  <a:srgbClr val="1F2123"/>
                </a:solidFill>
              </a:rPr>
              <a:pPr/>
              <a:t>10/10/2024</a:t>
            </a:fld>
            <a:endParaRPr lang="zh-HK" altLang="en-US">
              <a:solidFill>
                <a:srgbClr val="1F2123"/>
              </a:solidFill>
            </a:endParaRPr>
          </a:p>
        </p:txBody>
      </p:sp>
      <p:sp>
        <p:nvSpPr>
          <p:cNvPr id="5" name="頁尾版面配置區 4"/>
          <p:cNvSpPr>
            <a:spLocks noGrp="1"/>
          </p:cNvSpPr>
          <p:nvPr>
            <p:ph type="ftr" sz="quarter" idx="11"/>
          </p:nvPr>
        </p:nvSpPr>
        <p:spPr/>
        <p:txBody>
          <a:bodyPr/>
          <a:lstStyle/>
          <a:p>
            <a:endParaRPr lang="zh-HK" altLang="en-US">
              <a:solidFill>
                <a:srgbClr val="1F2123"/>
              </a:solidFill>
            </a:endParaRPr>
          </a:p>
        </p:txBody>
      </p:sp>
      <p:sp>
        <p:nvSpPr>
          <p:cNvPr id="6" name="投影片編號版面配置區 5"/>
          <p:cNvSpPr>
            <a:spLocks noGrp="1"/>
          </p:cNvSpPr>
          <p:nvPr>
            <p:ph type="sldNum" sz="quarter" idx="12"/>
          </p:nvPr>
        </p:nvSpPr>
        <p:spPr/>
        <p:txBody>
          <a:bodyPr/>
          <a:lstStyle/>
          <a:p>
            <a:fld id="{FDD1FA8F-1E54-4BED-8354-D6B7DF0F3C50}" type="slidenum">
              <a:rPr lang="zh-HK" altLang="en-US" smtClean="0"/>
              <a:pPr/>
              <a:t>‹#›</a:t>
            </a:fld>
            <a:endParaRPr lang="zh-HK" altLang="en-US"/>
          </a:p>
        </p:txBody>
      </p:sp>
      <p:sp>
        <p:nvSpPr>
          <p:cNvPr id="8" name="內容版面配置區 7"/>
          <p:cNvSpPr>
            <a:spLocks noGrp="1"/>
          </p:cNvSpPr>
          <p:nvPr>
            <p:ph sz="quarter" idx="1"/>
          </p:nvPr>
        </p:nvSpPr>
        <p:spPr>
          <a:xfrm>
            <a:off x="914400" y="1447800"/>
            <a:ext cx="7772400" cy="4572000"/>
          </a:xfrm>
        </p:spPr>
        <p:txBody>
          <a:bodyPr vert="horz"/>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Tree>
    <p:extLst>
      <p:ext uri="{BB962C8B-B14F-4D97-AF65-F5344CB8AC3E}">
        <p14:creationId xmlns:p14="http://schemas.microsoft.com/office/powerpoint/2010/main" val="924030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11" name="矩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useBgFill="1">
        <p:nvSpPr>
          <p:cNvPr id="10" name="圓角矩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2" name="標題 1"/>
          <p:cNvSpPr>
            <a:spLocks noGrp="1"/>
          </p:cNvSpPr>
          <p:nvPr>
            <p:ph type="title"/>
          </p:nvPr>
        </p:nvSpPr>
        <p:spPr>
          <a:xfrm>
            <a:off x="722313" y="952500"/>
            <a:ext cx="7772400" cy="1362075"/>
          </a:xfrm>
        </p:spPr>
        <p:txBody>
          <a:bodyPr anchor="b" anchorCtr="0"/>
          <a:lstStyle>
            <a:lvl1pPr algn="l">
              <a:buNone/>
              <a:defRPr sz="4000" b="0" cap="none"/>
            </a:lvl1pPr>
          </a:lstStyle>
          <a:p>
            <a:r>
              <a:rPr kumimoji="0" lang="zh-TW" altLang="en-US"/>
              <a:t>按一下以編輯母片標題樣式</a:t>
            </a:r>
            <a:endParaRPr kumimoji="0" lang="en-US"/>
          </a:p>
        </p:txBody>
      </p:sp>
      <p:sp>
        <p:nvSpPr>
          <p:cNvPr id="3" name="文字版面配置區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a:t>按一下以編輯母片文字樣式</a:t>
            </a:r>
          </a:p>
        </p:txBody>
      </p:sp>
      <p:sp>
        <p:nvSpPr>
          <p:cNvPr id="4" name="日期版面配置區 3"/>
          <p:cNvSpPr>
            <a:spLocks noGrp="1"/>
          </p:cNvSpPr>
          <p:nvPr>
            <p:ph type="dt" sz="half" idx="10"/>
          </p:nvPr>
        </p:nvSpPr>
        <p:spPr/>
        <p:txBody>
          <a:bodyPr/>
          <a:lstStyle/>
          <a:p>
            <a:fld id="{57F3D858-29B8-461B-9371-649231DCB601}" type="datetimeFigureOut">
              <a:rPr lang="zh-HK" altLang="en-US" smtClean="0">
                <a:solidFill>
                  <a:srgbClr val="1F2123"/>
                </a:solidFill>
              </a:rPr>
              <a:pPr/>
              <a:t>10/10/2024</a:t>
            </a:fld>
            <a:endParaRPr lang="zh-HK" altLang="en-US">
              <a:solidFill>
                <a:srgbClr val="1F2123"/>
              </a:solidFill>
            </a:endParaRPr>
          </a:p>
        </p:txBody>
      </p:sp>
      <p:sp>
        <p:nvSpPr>
          <p:cNvPr id="5" name="頁尾版面配置區 4"/>
          <p:cNvSpPr>
            <a:spLocks noGrp="1"/>
          </p:cNvSpPr>
          <p:nvPr>
            <p:ph type="ftr" sz="quarter" idx="11"/>
          </p:nvPr>
        </p:nvSpPr>
        <p:spPr>
          <a:xfrm>
            <a:off x="800100" y="6172200"/>
            <a:ext cx="4000500" cy="457200"/>
          </a:xfrm>
        </p:spPr>
        <p:txBody>
          <a:bodyPr/>
          <a:lstStyle/>
          <a:p>
            <a:endParaRPr lang="zh-HK" altLang="en-US">
              <a:solidFill>
                <a:srgbClr val="1F2123"/>
              </a:solidFill>
            </a:endParaRPr>
          </a:p>
        </p:txBody>
      </p:sp>
      <p:sp>
        <p:nvSpPr>
          <p:cNvPr id="7" name="矩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8" name="矩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9" name="矩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6" name="投影片編號版面配置區 5"/>
          <p:cNvSpPr>
            <a:spLocks noGrp="1"/>
          </p:cNvSpPr>
          <p:nvPr>
            <p:ph type="sldNum" sz="quarter" idx="12"/>
          </p:nvPr>
        </p:nvSpPr>
        <p:spPr>
          <a:xfrm>
            <a:off x="146304" y="6208776"/>
            <a:ext cx="457200" cy="457200"/>
          </a:xfrm>
        </p:spPr>
        <p:txBody>
          <a:bodyPr/>
          <a:lstStyle/>
          <a:p>
            <a:fld id="{FDD1FA8F-1E54-4BED-8354-D6B7DF0F3C50}" type="slidenum">
              <a:rPr lang="zh-HK" altLang="en-US" smtClean="0"/>
              <a:pPr/>
              <a:t>‹#›</a:t>
            </a:fld>
            <a:endParaRPr lang="zh-HK" altLang="en-US"/>
          </a:p>
        </p:txBody>
      </p:sp>
    </p:spTree>
    <p:extLst>
      <p:ext uri="{BB962C8B-B14F-4D97-AF65-F5344CB8AC3E}">
        <p14:creationId xmlns:p14="http://schemas.microsoft.com/office/powerpoint/2010/main" val="372638770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a:t>按一下以編輯母片標題樣式</a:t>
            </a:r>
            <a:endParaRPr kumimoji="0" lang="en-US"/>
          </a:p>
        </p:txBody>
      </p:sp>
      <p:sp>
        <p:nvSpPr>
          <p:cNvPr id="5" name="日期版面配置區 4"/>
          <p:cNvSpPr>
            <a:spLocks noGrp="1"/>
          </p:cNvSpPr>
          <p:nvPr>
            <p:ph type="dt" sz="half" idx="10"/>
          </p:nvPr>
        </p:nvSpPr>
        <p:spPr/>
        <p:txBody>
          <a:bodyPr/>
          <a:lstStyle/>
          <a:p>
            <a:fld id="{57F3D858-29B8-461B-9371-649231DCB601}" type="datetimeFigureOut">
              <a:rPr lang="zh-HK" altLang="en-US" smtClean="0">
                <a:solidFill>
                  <a:srgbClr val="1F2123"/>
                </a:solidFill>
              </a:rPr>
              <a:pPr/>
              <a:t>10/10/2024</a:t>
            </a:fld>
            <a:endParaRPr lang="zh-HK" altLang="en-US">
              <a:solidFill>
                <a:srgbClr val="1F2123"/>
              </a:solidFill>
            </a:endParaRPr>
          </a:p>
        </p:txBody>
      </p:sp>
      <p:sp>
        <p:nvSpPr>
          <p:cNvPr id="6" name="頁尾版面配置區 5"/>
          <p:cNvSpPr>
            <a:spLocks noGrp="1"/>
          </p:cNvSpPr>
          <p:nvPr>
            <p:ph type="ftr" sz="quarter" idx="11"/>
          </p:nvPr>
        </p:nvSpPr>
        <p:spPr/>
        <p:txBody>
          <a:bodyPr/>
          <a:lstStyle/>
          <a:p>
            <a:endParaRPr lang="zh-HK" altLang="en-US">
              <a:solidFill>
                <a:srgbClr val="1F2123"/>
              </a:solidFill>
            </a:endParaRPr>
          </a:p>
        </p:txBody>
      </p:sp>
      <p:sp>
        <p:nvSpPr>
          <p:cNvPr id="7" name="投影片編號版面配置區 6"/>
          <p:cNvSpPr>
            <a:spLocks noGrp="1"/>
          </p:cNvSpPr>
          <p:nvPr>
            <p:ph type="sldNum" sz="quarter" idx="12"/>
          </p:nvPr>
        </p:nvSpPr>
        <p:spPr/>
        <p:txBody>
          <a:bodyPr/>
          <a:lstStyle/>
          <a:p>
            <a:fld id="{FDD1FA8F-1E54-4BED-8354-D6B7DF0F3C50}" type="slidenum">
              <a:rPr lang="zh-HK" altLang="en-US" smtClean="0"/>
              <a:pPr/>
              <a:t>‹#›</a:t>
            </a:fld>
            <a:endParaRPr lang="zh-HK" altLang="en-US"/>
          </a:p>
        </p:txBody>
      </p:sp>
      <p:sp>
        <p:nvSpPr>
          <p:cNvPr id="9" name="內容版面配置區 8"/>
          <p:cNvSpPr>
            <a:spLocks noGrp="1"/>
          </p:cNvSpPr>
          <p:nvPr>
            <p:ph sz="quarter" idx="1"/>
          </p:nvPr>
        </p:nvSpPr>
        <p:spPr>
          <a:xfrm>
            <a:off x="914400" y="1447800"/>
            <a:ext cx="3749040" cy="4572000"/>
          </a:xfrm>
        </p:spPr>
        <p:txBody>
          <a:bodyPr vert="horz"/>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11" name="內容版面配置區 10"/>
          <p:cNvSpPr>
            <a:spLocks noGrp="1"/>
          </p:cNvSpPr>
          <p:nvPr>
            <p:ph sz="quarter" idx="2"/>
          </p:nvPr>
        </p:nvSpPr>
        <p:spPr>
          <a:xfrm>
            <a:off x="4933950" y="1447800"/>
            <a:ext cx="3749040" cy="4572000"/>
          </a:xfrm>
        </p:spPr>
        <p:txBody>
          <a:bodyPr vert="horz"/>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Tree>
    <p:extLst>
      <p:ext uri="{BB962C8B-B14F-4D97-AF65-F5344CB8AC3E}">
        <p14:creationId xmlns:p14="http://schemas.microsoft.com/office/powerpoint/2010/main" val="3039481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914400" y="273050"/>
            <a:ext cx="7772400" cy="1143000"/>
          </a:xfrm>
        </p:spPr>
        <p:txBody>
          <a:bodyPr anchor="b" anchorCtr="0"/>
          <a:lstStyle>
            <a:lvl1pPr>
              <a:defRPr/>
            </a:lvl1pPr>
          </a:lstStyle>
          <a:p>
            <a:r>
              <a:rPr kumimoji="0" lang="zh-TW" altLang="en-US"/>
              <a:t>按一下以編輯母片標題樣式</a:t>
            </a:r>
            <a:endParaRPr kumimoji="0" lang="en-US"/>
          </a:p>
        </p:txBody>
      </p:sp>
      <p:sp>
        <p:nvSpPr>
          <p:cNvPr id="3" name="文字版面配置區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a:t>按一下以編輯母片文字樣式</a:t>
            </a:r>
          </a:p>
        </p:txBody>
      </p:sp>
      <p:sp>
        <p:nvSpPr>
          <p:cNvPr id="4" name="文字版面配置區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a:t>按一下以編輯母片文字樣式</a:t>
            </a:r>
          </a:p>
        </p:txBody>
      </p:sp>
      <p:sp>
        <p:nvSpPr>
          <p:cNvPr id="7" name="日期版面配置區 6"/>
          <p:cNvSpPr>
            <a:spLocks noGrp="1"/>
          </p:cNvSpPr>
          <p:nvPr>
            <p:ph type="dt" sz="half" idx="10"/>
          </p:nvPr>
        </p:nvSpPr>
        <p:spPr/>
        <p:txBody>
          <a:bodyPr/>
          <a:lstStyle/>
          <a:p>
            <a:fld id="{57F3D858-29B8-461B-9371-649231DCB601}" type="datetimeFigureOut">
              <a:rPr lang="zh-HK" altLang="en-US" smtClean="0">
                <a:solidFill>
                  <a:srgbClr val="1F2123"/>
                </a:solidFill>
              </a:rPr>
              <a:pPr/>
              <a:t>10/10/2024</a:t>
            </a:fld>
            <a:endParaRPr lang="zh-HK" altLang="en-US">
              <a:solidFill>
                <a:srgbClr val="1F2123"/>
              </a:solidFill>
            </a:endParaRPr>
          </a:p>
        </p:txBody>
      </p:sp>
      <p:sp>
        <p:nvSpPr>
          <p:cNvPr id="8" name="頁尾版面配置區 7"/>
          <p:cNvSpPr>
            <a:spLocks noGrp="1"/>
          </p:cNvSpPr>
          <p:nvPr>
            <p:ph type="ftr" sz="quarter" idx="11"/>
          </p:nvPr>
        </p:nvSpPr>
        <p:spPr/>
        <p:txBody>
          <a:bodyPr/>
          <a:lstStyle/>
          <a:p>
            <a:endParaRPr lang="zh-HK" altLang="en-US">
              <a:solidFill>
                <a:srgbClr val="1F2123"/>
              </a:solidFill>
            </a:endParaRPr>
          </a:p>
        </p:txBody>
      </p:sp>
      <p:sp>
        <p:nvSpPr>
          <p:cNvPr id="9" name="投影片編號版面配置區 8"/>
          <p:cNvSpPr>
            <a:spLocks noGrp="1"/>
          </p:cNvSpPr>
          <p:nvPr>
            <p:ph type="sldNum" sz="quarter" idx="12"/>
          </p:nvPr>
        </p:nvSpPr>
        <p:spPr/>
        <p:txBody>
          <a:bodyPr/>
          <a:lstStyle/>
          <a:p>
            <a:fld id="{FDD1FA8F-1E54-4BED-8354-D6B7DF0F3C50}" type="slidenum">
              <a:rPr lang="zh-HK" altLang="en-US" smtClean="0"/>
              <a:pPr/>
              <a:t>‹#›</a:t>
            </a:fld>
            <a:endParaRPr lang="zh-HK" altLang="en-US"/>
          </a:p>
        </p:txBody>
      </p:sp>
      <p:sp>
        <p:nvSpPr>
          <p:cNvPr id="11" name="內容版面配置區 10"/>
          <p:cNvSpPr>
            <a:spLocks noGrp="1"/>
          </p:cNvSpPr>
          <p:nvPr>
            <p:ph sz="half" idx="2"/>
          </p:nvPr>
        </p:nvSpPr>
        <p:spPr>
          <a:xfrm>
            <a:off x="914400" y="2247900"/>
            <a:ext cx="3733800" cy="3886200"/>
          </a:xfrm>
        </p:spPr>
        <p:txBody>
          <a:bodyPr vert="horz"/>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13" name="內容版面配置區 12"/>
          <p:cNvSpPr>
            <a:spLocks noGrp="1"/>
          </p:cNvSpPr>
          <p:nvPr>
            <p:ph sz="half" idx="4"/>
          </p:nvPr>
        </p:nvSpPr>
        <p:spPr>
          <a:xfrm>
            <a:off x="4953000" y="2247900"/>
            <a:ext cx="3733800" cy="3886200"/>
          </a:xfrm>
        </p:spPr>
        <p:txBody>
          <a:bodyPr vert="horz"/>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Tree>
    <p:extLst>
      <p:ext uri="{BB962C8B-B14F-4D97-AF65-F5344CB8AC3E}">
        <p14:creationId xmlns:p14="http://schemas.microsoft.com/office/powerpoint/2010/main" val="3750735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a:t>按一下以編輯母片標題樣式</a:t>
            </a:r>
            <a:endParaRPr kumimoji="0" lang="en-US"/>
          </a:p>
        </p:txBody>
      </p:sp>
      <p:sp>
        <p:nvSpPr>
          <p:cNvPr id="3" name="日期版面配置區 2"/>
          <p:cNvSpPr>
            <a:spLocks noGrp="1"/>
          </p:cNvSpPr>
          <p:nvPr>
            <p:ph type="dt" sz="half" idx="10"/>
          </p:nvPr>
        </p:nvSpPr>
        <p:spPr/>
        <p:txBody>
          <a:bodyPr/>
          <a:lstStyle/>
          <a:p>
            <a:fld id="{57F3D858-29B8-461B-9371-649231DCB601}" type="datetimeFigureOut">
              <a:rPr lang="zh-HK" altLang="en-US" smtClean="0">
                <a:solidFill>
                  <a:srgbClr val="1F2123"/>
                </a:solidFill>
              </a:rPr>
              <a:pPr/>
              <a:t>10/10/2024</a:t>
            </a:fld>
            <a:endParaRPr lang="zh-HK" altLang="en-US">
              <a:solidFill>
                <a:srgbClr val="1F2123"/>
              </a:solidFill>
            </a:endParaRPr>
          </a:p>
        </p:txBody>
      </p:sp>
      <p:sp>
        <p:nvSpPr>
          <p:cNvPr id="4" name="頁尾版面配置區 3"/>
          <p:cNvSpPr>
            <a:spLocks noGrp="1"/>
          </p:cNvSpPr>
          <p:nvPr>
            <p:ph type="ftr" sz="quarter" idx="11"/>
          </p:nvPr>
        </p:nvSpPr>
        <p:spPr/>
        <p:txBody>
          <a:bodyPr/>
          <a:lstStyle/>
          <a:p>
            <a:endParaRPr lang="zh-HK" altLang="en-US">
              <a:solidFill>
                <a:srgbClr val="1F2123"/>
              </a:solidFill>
            </a:endParaRPr>
          </a:p>
        </p:txBody>
      </p:sp>
      <p:sp>
        <p:nvSpPr>
          <p:cNvPr id="5" name="投影片編號版面配置區 4"/>
          <p:cNvSpPr>
            <a:spLocks noGrp="1"/>
          </p:cNvSpPr>
          <p:nvPr>
            <p:ph type="sldNum" sz="quarter" idx="12"/>
          </p:nvPr>
        </p:nvSpPr>
        <p:spPr/>
        <p:txBody>
          <a:bodyPr/>
          <a:lstStyle/>
          <a:p>
            <a:fld id="{FDD1FA8F-1E54-4BED-8354-D6B7DF0F3C50}" type="slidenum">
              <a:rPr lang="zh-HK" altLang="en-US" smtClean="0"/>
              <a:pPr/>
              <a:t>‹#›</a:t>
            </a:fld>
            <a:endParaRPr lang="zh-HK" altLang="en-US"/>
          </a:p>
        </p:txBody>
      </p:sp>
    </p:spTree>
    <p:extLst>
      <p:ext uri="{BB962C8B-B14F-4D97-AF65-F5344CB8AC3E}">
        <p14:creationId xmlns:p14="http://schemas.microsoft.com/office/powerpoint/2010/main" val="380632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7F3D858-29B8-461B-9371-649231DCB601}" type="datetimeFigureOut">
              <a:rPr lang="zh-HK" altLang="en-US" smtClean="0">
                <a:solidFill>
                  <a:srgbClr val="1F2123"/>
                </a:solidFill>
              </a:rPr>
              <a:pPr/>
              <a:t>10/10/2024</a:t>
            </a:fld>
            <a:endParaRPr lang="zh-HK" altLang="en-US">
              <a:solidFill>
                <a:srgbClr val="1F2123"/>
              </a:solidFill>
            </a:endParaRPr>
          </a:p>
        </p:txBody>
      </p:sp>
      <p:sp>
        <p:nvSpPr>
          <p:cNvPr id="3" name="頁尾版面配置區 2"/>
          <p:cNvSpPr>
            <a:spLocks noGrp="1"/>
          </p:cNvSpPr>
          <p:nvPr>
            <p:ph type="ftr" sz="quarter" idx="11"/>
          </p:nvPr>
        </p:nvSpPr>
        <p:spPr/>
        <p:txBody>
          <a:bodyPr/>
          <a:lstStyle/>
          <a:p>
            <a:endParaRPr lang="zh-HK" altLang="en-US">
              <a:solidFill>
                <a:srgbClr val="1F2123"/>
              </a:solidFill>
            </a:endParaRPr>
          </a:p>
        </p:txBody>
      </p:sp>
      <p:sp>
        <p:nvSpPr>
          <p:cNvPr id="4" name="投影片編號版面配置區 3"/>
          <p:cNvSpPr>
            <a:spLocks noGrp="1"/>
          </p:cNvSpPr>
          <p:nvPr>
            <p:ph type="sldNum" sz="quarter" idx="12"/>
          </p:nvPr>
        </p:nvSpPr>
        <p:spPr/>
        <p:txBody>
          <a:bodyPr/>
          <a:lstStyle/>
          <a:p>
            <a:fld id="{FDD1FA8F-1E54-4BED-8354-D6B7DF0F3C50}" type="slidenum">
              <a:rPr lang="zh-HK" altLang="en-US" smtClean="0"/>
              <a:pPr/>
              <a:t>‹#›</a:t>
            </a:fld>
            <a:endParaRPr lang="zh-HK" altLang="en-US"/>
          </a:p>
        </p:txBody>
      </p:sp>
    </p:spTree>
    <p:extLst>
      <p:ext uri="{BB962C8B-B14F-4D97-AF65-F5344CB8AC3E}">
        <p14:creationId xmlns:p14="http://schemas.microsoft.com/office/powerpoint/2010/main" val="999501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useBgFill="1">
        <p:nvSpPr>
          <p:cNvPr id="9" name="圓角矩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2" name="標題 1"/>
          <p:cNvSpPr>
            <a:spLocks noGrp="1"/>
          </p:cNvSpPr>
          <p:nvPr>
            <p:ph type="title"/>
          </p:nvPr>
        </p:nvSpPr>
        <p:spPr>
          <a:xfrm>
            <a:off x="914400" y="273050"/>
            <a:ext cx="7772400" cy="1143000"/>
          </a:xfrm>
        </p:spPr>
        <p:txBody>
          <a:bodyPr anchor="b" anchorCtr="0"/>
          <a:lstStyle>
            <a:lvl1pPr algn="l">
              <a:buNone/>
              <a:defRPr sz="4000" b="0"/>
            </a:lvl1pPr>
          </a:lstStyle>
          <a:p>
            <a:r>
              <a:rPr kumimoji="0" lang="zh-TW" altLang="en-US"/>
              <a:t>按一下以編輯母片標題樣式</a:t>
            </a:r>
            <a:endParaRPr kumimoji="0" lang="en-US"/>
          </a:p>
        </p:txBody>
      </p:sp>
      <p:sp>
        <p:nvSpPr>
          <p:cNvPr id="3" name="文字版面配置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zh-TW" altLang="en-US"/>
              <a:t>按一下以編輯母片文字樣式</a:t>
            </a:r>
          </a:p>
        </p:txBody>
      </p:sp>
      <p:sp>
        <p:nvSpPr>
          <p:cNvPr id="5" name="日期版面配置區 4"/>
          <p:cNvSpPr>
            <a:spLocks noGrp="1"/>
          </p:cNvSpPr>
          <p:nvPr>
            <p:ph type="dt" sz="half" idx="10"/>
          </p:nvPr>
        </p:nvSpPr>
        <p:spPr/>
        <p:txBody>
          <a:bodyPr/>
          <a:lstStyle/>
          <a:p>
            <a:fld id="{57F3D858-29B8-461B-9371-649231DCB601}" type="datetimeFigureOut">
              <a:rPr lang="zh-HK" altLang="en-US" smtClean="0">
                <a:solidFill>
                  <a:srgbClr val="1F2123"/>
                </a:solidFill>
              </a:rPr>
              <a:pPr/>
              <a:t>10/10/2024</a:t>
            </a:fld>
            <a:endParaRPr lang="zh-HK" altLang="en-US">
              <a:solidFill>
                <a:srgbClr val="1F2123"/>
              </a:solidFill>
            </a:endParaRPr>
          </a:p>
        </p:txBody>
      </p:sp>
      <p:sp>
        <p:nvSpPr>
          <p:cNvPr id="6" name="頁尾版面配置區 5"/>
          <p:cNvSpPr>
            <a:spLocks noGrp="1"/>
          </p:cNvSpPr>
          <p:nvPr>
            <p:ph type="ftr" sz="quarter" idx="11"/>
          </p:nvPr>
        </p:nvSpPr>
        <p:spPr/>
        <p:txBody>
          <a:bodyPr/>
          <a:lstStyle/>
          <a:p>
            <a:endParaRPr lang="zh-HK" altLang="en-US">
              <a:solidFill>
                <a:srgbClr val="1F2123"/>
              </a:solidFill>
            </a:endParaRPr>
          </a:p>
        </p:txBody>
      </p:sp>
      <p:sp>
        <p:nvSpPr>
          <p:cNvPr id="7" name="投影片編號版面配置區 6"/>
          <p:cNvSpPr>
            <a:spLocks noGrp="1"/>
          </p:cNvSpPr>
          <p:nvPr>
            <p:ph type="sldNum" sz="quarter" idx="12"/>
          </p:nvPr>
        </p:nvSpPr>
        <p:spPr/>
        <p:txBody>
          <a:bodyPr/>
          <a:lstStyle/>
          <a:p>
            <a:fld id="{FDD1FA8F-1E54-4BED-8354-D6B7DF0F3C50}" type="slidenum">
              <a:rPr lang="zh-HK" altLang="en-US" smtClean="0"/>
              <a:pPr/>
              <a:t>‹#›</a:t>
            </a:fld>
            <a:endParaRPr lang="zh-HK" altLang="en-US"/>
          </a:p>
        </p:txBody>
      </p:sp>
      <p:sp>
        <p:nvSpPr>
          <p:cNvPr id="11" name="內容版面配置區 10"/>
          <p:cNvSpPr>
            <a:spLocks noGrp="1"/>
          </p:cNvSpPr>
          <p:nvPr>
            <p:ph sz="quarter" idx="1"/>
          </p:nvPr>
        </p:nvSpPr>
        <p:spPr>
          <a:xfrm>
            <a:off x="2971800" y="1600200"/>
            <a:ext cx="5715000" cy="4495800"/>
          </a:xfrm>
        </p:spPr>
        <p:txBody>
          <a:bodyPr vert="horz"/>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Tree>
    <p:extLst>
      <p:ext uri="{BB962C8B-B14F-4D97-AF65-F5344CB8AC3E}">
        <p14:creationId xmlns:p14="http://schemas.microsoft.com/office/powerpoint/2010/main" val="955951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zh-TW" altLang="en-US"/>
              <a:t>按一下以編輯母片標題樣式</a:t>
            </a:r>
            <a:endParaRPr kumimoji="0" lang="en-US"/>
          </a:p>
        </p:txBody>
      </p:sp>
      <p:sp>
        <p:nvSpPr>
          <p:cNvPr id="4" name="文字版面配置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zh-TW" altLang="en-US"/>
              <a:t>按一下以編輯母片文字樣式</a:t>
            </a:r>
          </a:p>
        </p:txBody>
      </p:sp>
      <p:sp>
        <p:nvSpPr>
          <p:cNvPr id="5" name="日期版面配置區 4"/>
          <p:cNvSpPr>
            <a:spLocks noGrp="1"/>
          </p:cNvSpPr>
          <p:nvPr>
            <p:ph type="dt" sz="half" idx="10"/>
          </p:nvPr>
        </p:nvSpPr>
        <p:spPr/>
        <p:txBody>
          <a:bodyPr/>
          <a:lstStyle/>
          <a:p>
            <a:fld id="{57F3D858-29B8-461B-9371-649231DCB601}" type="datetimeFigureOut">
              <a:rPr lang="zh-HK" altLang="en-US" smtClean="0">
                <a:solidFill>
                  <a:srgbClr val="1F2123"/>
                </a:solidFill>
              </a:rPr>
              <a:pPr/>
              <a:t>10/10/2024</a:t>
            </a:fld>
            <a:endParaRPr lang="zh-HK" altLang="en-US">
              <a:solidFill>
                <a:srgbClr val="1F2123"/>
              </a:solidFill>
            </a:endParaRPr>
          </a:p>
        </p:txBody>
      </p:sp>
      <p:sp>
        <p:nvSpPr>
          <p:cNvPr id="6" name="頁尾版面配置區 5"/>
          <p:cNvSpPr>
            <a:spLocks noGrp="1"/>
          </p:cNvSpPr>
          <p:nvPr>
            <p:ph type="ftr" sz="quarter" idx="11"/>
          </p:nvPr>
        </p:nvSpPr>
        <p:spPr>
          <a:xfrm>
            <a:off x="914400" y="6172200"/>
            <a:ext cx="3886200" cy="457200"/>
          </a:xfrm>
        </p:spPr>
        <p:txBody>
          <a:bodyPr/>
          <a:lstStyle/>
          <a:p>
            <a:endParaRPr lang="zh-HK" altLang="en-US">
              <a:solidFill>
                <a:srgbClr val="1F2123"/>
              </a:solidFill>
            </a:endParaRPr>
          </a:p>
        </p:txBody>
      </p:sp>
      <p:sp>
        <p:nvSpPr>
          <p:cNvPr id="7" name="投影片編號版面配置區 6"/>
          <p:cNvSpPr>
            <a:spLocks noGrp="1"/>
          </p:cNvSpPr>
          <p:nvPr>
            <p:ph type="sldNum" sz="quarter" idx="12"/>
          </p:nvPr>
        </p:nvSpPr>
        <p:spPr>
          <a:xfrm>
            <a:off x="146304" y="6208776"/>
            <a:ext cx="457200" cy="457200"/>
          </a:xfrm>
        </p:spPr>
        <p:txBody>
          <a:bodyPr/>
          <a:lstStyle/>
          <a:p>
            <a:fld id="{FDD1FA8F-1E54-4BED-8354-D6B7DF0F3C50}" type="slidenum">
              <a:rPr lang="zh-HK" altLang="en-US" smtClean="0"/>
              <a:pPr/>
              <a:t>‹#›</a:t>
            </a:fld>
            <a:endParaRPr lang="zh-HK" altLang="en-US"/>
          </a:p>
        </p:txBody>
      </p:sp>
      <p:sp>
        <p:nvSpPr>
          <p:cNvPr id="11" name="矩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12" name="矩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13" name="矩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3" name="圖片版面配置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zh-TW" altLang="en-US"/>
              <a:t>按一下圖示以新增圖片</a:t>
            </a:r>
            <a:endParaRPr kumimoji="0" lang="en-US" dirty="0"/>
          </a:p>
        </p:txBody>
      </p:sp>
    </p:spTree>
    <p:extLst>
      <p:ext uri="{BB962C8B-B14F-4D97-AF65-F5344CB8AC3E}">
        <p14:creationId xmlns:p14="http://schemas.microsoft.com/office/powerpoint/2010/main" val="4167624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useBgFill="1">
        <p:nvSpPr>
          <p:cNvPr id="8" name="圓角矩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dirty="0">
              <a:solidFill>
                <a:srgbClr val="FFFFFF"/>
              </a:solidFill>
            </a:endParaRPr>
          </a:p>
        </p:txBody>
      </p:sp>
      <p:sp>
        <p:nvSpPr>
          <p:cNvPr id="22" name="標題版面配置區 21"/>
          <p:cNvSpPr>
            <a:spLocks noGrp="1"/>
          </p:cNvSpPr>
          <p:nvPr>
            <p:ph type="title"/>
          </p:nvPr>
        </p:nvSpPr>
        <p:spPr>
          <a:xfrm>
            <a:off x="914400" y="274638"/>
            <a:ext cx="7772400" cy="1143000"/>
          </a:xfrm>
          <a:prstGeom prst="rect">
            <a:avLst/>
          </a:prstGeom>
        </p:spPr>
        <p:txBody>
          <a:bodyPr bIns="91440" anchor="b" anchorCtr="0">
            <a:normAutofit/>
          </a:bodyPr>
          <a:lstStyle/>
          <a:p>
            <a:r>
              <a:rPr kumimoji="0" lang="zh-TW" altLang="en-US"/>
              <a:t>按一下以編輯母片標題樣式</a:t>
            </a:r>
            <a:endParaRPr kumimoji="0" lang="en-US"/>
          </a:p>
        </p:txBody>
      </p:sp>
      <p:sp>
        <p:nvSpPr>
          <p:cNvPr id="13" name="文字版面配置區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zh-TW" altLang="en-US"/>
              <a:t>按一下以編輯母片文字樣式</a:t>
            </a:r>
          </a:p>
          <a:p>
            <a:pPr lvl="1" eaLnBrk="1" latinLnBrk="0" hangingPunct="1"/>
            <a:r>
              <a:rPr kumimoji="0" lang="zh-TW" altLang="en-US"/>
              <a:t>第二層</a:t>
            </a:r>
          </a:p>
          <a:p>
            <a:pPr lvl="2" eaLnBrk="1" latinLnBrk="0" hangingPunct="1"/>
            <a:r>
              <a:rPr kumimoji="0" lang="zh-TW" altLang="en-US"/>
              <a:t>第三層</a:t>
            </a:r>
          </a:p>
          <a:p>
            <a:pPr lvl="3" eaLnBrk="1" latinLnBrk="0" hangingPunct="1"/>
            <a:r>
              <a:rPr kumimoji="0" lang="zh-TW" altLang="en-US"/>
              <a:t>第四層</a:t>
            </a:r>
          </a:p>
          <a:p>
            <a:pPr lvl="4" eaLnBrk="1" latinLnBrk="0" hangingPunct="1"/>
            <a:r>
              <a:rPr kumimoji="0" lang="zh-TW" altLang="en-US"/>
              <a:t>第五層</a:t>
            </a:r>
            <a:endParaRPr kumimoji="0" lang="en-US"/>
          </a:p>
        </p:txBody>
      </p:sp>
      <p:sp>
        <p:nvSpPr>
          <p:cNvPr id="14" name="日期版面配置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7F3D858-29B8-461B-9371-649231DCB601}" type="datetimeFigureOut">
              <a:rPr lang="zh-HK" altLang="en-US" smtClean="0">
                <a:solidFill>
                  <a:srgbClr val="1F2123"/>
                </a:solidFill>
              </a:rPr>
              <a:pPr/>
              <a:t>10/10/2024</a:t>
            </a:fld>
            <a:endParaRPr lang="zh-HK" altLang="en-US">
              <a:solidFill>
                <a:srgbClr val="1F2123"/>
              </a:solidFill>
            </a:endParaRPr>
          </a:p>
        </p:txBody>
      </p:sp>
      <p:sp>
        <p:nvSpPr>
          <p:cNvPr id="3" name="頁尾版面配置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zh-HK" altLang="en-US">
              <a:solidFill>
                <a:srgbClr val="1F2123"/>
              </a:solidFill>
            </a:endParaRPr>
          </a:p>
        </p:txBody>
      </p:sp>
      <p:sp>
        <p:nvSpPr>
          <p:cNvPr id="23" name="投影片編號版面配置區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DD1FA8F-1E54-4BED-8354-D6B7DF0F3C50}" type="slidenum">
              <a:rPr lang="zh-HK" altLang="en-US" smtClean="0"/>
              <a:pPr/>
              <a:t>‹#›</a:t>
            </a:fld>
            <a:endParaRPr lang="zh-HK" altLang="en-US"/>
          </a:p>
        </p:txBody>
      </p:sp>
    </p:spTree>
    <p:extLst>
      <p:ext uri="{BB962C8B-B14F-4D97-AF65-F5344CB8AC3E}">
        <p14:creationId xmlns:p14="http://schemas.microsoft.com/office/powerpoint/2010/main" val="2740144220"/>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6.xml"/><Relationship Id="rId1" Type="http://schemas.openxmlformats.org/officeDocument/2006/relationships/themeOverride" Target="../theme/themeOverride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6.xml"/><Relationship Id="rId1" Type="http://schemas.openxmlformats.org/officeDocument/2006/relationships/themeOverride" Target="../theme/themeOverride8.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6.xml"/><Relationship Id="rId1" Type="http://schemas.openxmlformats.org/officeDocument/2006/relationships/themeOverride" Target="../theme/themeOverride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6.xml"/><Relationship Id="rId1" Type="http://schemas.openxmlformats.org/officeDocument/2006/relationships/themeOverride" Target="../theme/themeOverride3.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6.xml"/><Relationship Id="rId1" Type="http://schemas.openxmlformats.org/officeDocument/2006/relationships/themeOverride" Target="../theme/themeOverride4.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6.xml"/><Relationship Id="rId1" Type="http://schemas.openxmlformats.org/officeDocument/2006/relationships/themeOverride" Target="../theme/themeOverride5.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6.xml"/><Relationship Id="rId1" Type="http://schemas.openxmlformats.org/officeDocument/2006/relationships/themeOverride" Target="../theme/themeOverride6.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6.xml"/><Relationship Id="rId1" Type="http://schemas.openxmlformats.org/officeDocument/2006/relationships/themeOverride" Target="../theme/themeOverride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pattFill prst="smGrid">
          <a:fgClr>
            <a:schemeClr val="bg2">
              <a:lumMod val="20000"/>
              <a:lumOff val="80000"/>
            </a:schemeClr>
          </a:fgClr>
          <a:bgClr>
            <a:schemeClr val="bg1"/>
          </a:bgClr>
        </a:pattFill>
        <a:effectLst/>
      </p:bgPr>
    </p:bg>
    <p:spTree>
      <p:nvGrpSpPr>
        <p:cNvPr id="1" name=""/>
        <p:cNvGrpSpPr/>
        <p:nvPr/>
      </p:nvGrpSpPr>
      <p:grpSpPr>
        <a:xfrm>
          <a:off x="0" y="0"/>
          <a:ext cx="0" cy="0"/>
          <a:chOff x="0" y="0"/>
          <a:chExt cx="0" cy="0"/>
        </a:xfrm>
      </p:grpSpPr>
      <p:graphicFrame>
        <p:nvGraphicFramePr>
          <p:cNvPr id="25" name="表格 24"/>
          <p:cNvGraphicFramePr>
            <a:graphicFrameLocks noGrp="1"/>
          </p:cNvGraphicFramePr>
          <p:nvPr>
            <p:extLst>
              <p:ext uri="{D42A27DB-BD31-4B8C-83A1-F6EECF244321}">
                <p14:modId xmlns:p14="http://schemas.microsoft.com/office/powerpoint/2010/main" val="560860797"/>
              </p:ext>
            </p:extLst>
          </p:nvPr>
        </p:nvGraphicFramePr>
        <p:xfrm>
          <a:off x="0" y="783912"/>
          <a:ext cx="9144000" cy="6088455"/>
        </p:xfrm>
        <a:graphic>
          <a:graphicData uri="http://schemas.openxmlformats.org/drawingml/2006/table">
            <a:tbl>
              <a:tblPr firstRow="1" bandRow="1">
                <a:effectLst>
                  <a:innerShdw blurRad="114300">
                    <a:prstClr val="black"/>
                  </a:innerShdw>
                </a:effectLst>
                <a:tableStyleId>{21E4AEA4-8DFA-4A89-87EB-49C32662AFE0}</a:tableStyleId>
              </a:tblPr>
              <a:tblGrid>
                <a:gridCol w="1555240">
                  <a:extLst>
                    <a:ext uri="{9D8B030D-6E8A-4147-A177-3AD203B41FA5}">
                      <a16:colId xmlns:a16="http://schemas.microsoft.com/office/drawing/2014/main" val="20000"/>
                    </a:ext>
                  </a:extLst>
                </a:gridCol>
                <a:gridCol w="7588760">
                  <a:extLst>
                    <a:ext uri="{9D8B030D-6E8A-4147-A177-3AD203B41FA5}">
                      <a16:colId xmlns:a16="http://schemas.microsoft.com/office/drawing/2014/main" val="20001"/>
                    </a:ext>
                  </a:extLst>
                </a:gridCol>
              </a:tblGrid>
              <a:tr h="6088455">
                <a:tc>
                  <a:txBody>
                    <a:bodyPr/>
                    <a:lstStyle/>
                    <a:p>
                      <a:pPr marL="0" algn="l" rtl="0" eaLnBrk="1" latinLnBrk="0" hangingPunct="1"/>
                      <a:endParaRPr kumimoji="0" lang="zh-TW" altLang="en-US" sz="1400" b="1" kern="1200" dirty="0">
                        <a:solidFill>
                          <a:schemeClr val="dk1"/>
                        </a:solidFill>
                        <a:effectLst/>
                        <a:latin typeface="+mn-lt"/>
                        <a:ea typeface="+mn-ea"/>
                        <a:cs typeface="+mn-cs"/>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tc>
                  <a:txBody>
                    <a:bodyPr/>
                    <a:lstStyle/>
                    <a:p>
                      <a:pPr marL="0" indent="0" algn="l" rtl="0" eaLnBrk="1" latinLnBrk="0" hangingPunct="1"/>
                      <a:endParaRPr kumimoji="0" lang="zh-TW" altLang="zh-HK" sz="1400" b="1" kern="1200" dirty="0">
                        <a:solidFill>
                          <a:schemeClr val="dk1"/>
                        </a:solidFill>
                        <a:effectLst/>
                        <a:latin typeface="+mn-lt"/>
                        <a:ea typeface="+mn-ea"/>
                        <a:cs typeface="+mn-cs"/>
                      </a:endParaRP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0" y="40236"/>
            <a:ext cx="2670773" cy="8925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defRPr/>
            </a:pP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祈禱事項</a:t>
            </a:r>
            <a:r>
              <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 </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2024 </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年</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10</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月</a:t>
            </a:r>
            <a:endPar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562" y="38225"/>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表格 6">
            <a:extLst>
              <a:ext uri="{FF2B5EF4-FFF2-40B4-BE49-F238E27FC236}">
                <a16:creationId xmlns:a16="http://schemas.microsoft.com/office/drawing/2014/main" id="{C1A9F576-7788-409C-A442-172635AAE3CF}"/>
              </a:ext>
            </a:extLst>
          </p:cNvPr>
          <p:cNvGraphicFramePr>
            <a:graphicFrameLocks noGrp="1"/>
          </p:cNvGraphicFramePr>
          <p:nvPr>
            <p:extLst>
              <p:ext uri="{D42A27DB-BD31-4B8C-83A1-F6EECF244321}">
                <p14:modId xmlns:p14="http://schemas.microsoft.com/office/powerpoint/2010/main" val="2346034522"/>
              </p:ext>
            </p:extLst>
          </p:nvPr>
        </p:nvGraphicFramePr>
        <p:xfrm>
          <a:off x="312418" y="988352"/>
          <a:ext cx="8519164" cy="5442878"/>
        </p:xfrm>
        <a:graphic>
          <a:graphicData uri="http://schemas.openxmlformats.org/drawingml/2006/table">
            <a:tbl>
              <a:tblPr firstRow="1" bandRow="1">
                <a:tableStyleId>{5C22544A-7EE6-4342-B048-85BDC9FD1C3A}</a:tableStyleId>
              </a:tblPr>
              <a:tblGrid>
                <a:gridCol w="702773">
                  <a:extLst>
                    <a:ext uri="{9D8B030D-6E8A-4147-A177-3AD203B41FA5}">
                      <a16:colId xmlns:a16="http://schemas.microsoft.com/office/drawing/2014/main" val="3869904112"/>
                    </a:ext>
                  </a:extLst>
                </a:gridCol>
                <a:gridCol w="7816391">
                  <a:extLst>
                    <a:ext uri="{9D8B030D-6E8A-4147-A177-3AD203B41FA5}">
                      <a16:colId xmlns:a16="http://schemas.microsoft.com/office/drawing/2014/main" val="3547176046"/>
                    </a:ext>
                  </a:extLst>
                </a:gridCol>
              </a:tblGrid>
              <a:tr h="414421">
                <a:tc gridSpan="2">
                  <a:txBody>
                    <a:bodyPr/>
                    <a:lstStyle/>
                    <a:p>
                      <a:pPr algn="ctr"/>
                      <a:r>
                        <a:rPr kumimoji="0" lang="zh-TW" altLang="en-US" sz="1400" b="1" kern="1200" dirty="0">
                          <a:solidFill>
                            <a:schemeClr val="tx1"/>
                          </a:solidFill>
                          <a:effectLst/>
                          <a:latin typeface="+mn-lt"/>
                          <a:ea typeface="+mn-ea"/>
                          <a:cs typeface="+mn-cs"/>
                        </a:rPr>
                        <a:t>第一週</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dirty="0"/>
                    </a:p>
                  </a:txBody>
                  <a:tcPr>
                    <a:noFill/>
                  </a:tcPr>
                </a:tc>
                <a:extLst>
                  <a:ext uri="{0D108BD9-81ED-4DB2-BD59-A6C34878D82A}">
                    <a16:rowId xmlns:a16="http://schemas.microsoft.com/office/drawing/2014/main" val="1266854202"/>
                  </a:ext>
                </a:extLst>
              </a:tr>
              <a:tr h="273577">
                <a:tc>
                  <a:txBody>
                    <a:bodyPr/>
                    <a:lstStyle/>
                    <a:p>
                      <a:pPr marL="0" algn="l" rtl="0" eaLnBrk="1" latinLnBrk="0" hangingPunct="1">
                        <a:lnSpc>
                          <a:spcPts val="1200"/>
                        </a:lnSpc>
                        <a:spcAft>
                          <a:spcPts val="0"/>
                        </a:spcAft>
                      </a:pPr>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日期</a:t>
                      </a:r>
                      <a:endParaRPr kumimoji="0" lang="zh-HK"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代禱單位</a:t>
                      </a: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1035273"/>
                  </a:ext>
                </a:extLst>
              </a:tr>
              <a:tr h="1019022">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a:ea typeface="細明體"/>
                          <a:cs typeface="+mn-cs"/>
                        </a:rPr>
                        <a:t> </a:t>
                      </a: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a:ea typeface="細明體"/>
                          <a:cs typeface="+mn-cs"/>
                        </a:rPr>
                        <a:t>2/10</a:t>
                      </a:r>
                      <a:endParaRPr kumimoji="0" lang="zh-HK" altLang="en-US" sz="1200" b="1" kern="0" dirty="0">
                        <a:solidFill>
                          <a:schemeClr val="dk1"/>
                        </a:solidFill>
                        <a:effectLst/>
                        <a:latin typeface="Arial"/>
                        <a:ea typeface="細明體"/>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kern="1200" dirty="0">
                          <a:solidFill>
                            <a:schemeClr val="dk1"/>
                          </a:solidFill>
                          <a:effectLst/>
                          <a:latin typeface="+mn-lt"/>
                          <a:ea typeface="+mn-ea"/>
                          <a:cs typeface="+mn-cs"/>
                        </a:rPr>
                        <a:t> </a:t>
                      </a:r>
                    </a:p>
                    <a:p>
                      <a:r>
                        <a:rPr kumimoji="0" lang="zh-TW" altLang="en-US" sz="1200" b="1" kern="1200" dirty="0">
                          <a:solidFill>
                            <a:schemeClr val="dk1"/>
                          </a:solidFill>
                          <a:effectLst/>
                          <a:latin typeface="+mn-lt"/>
                          <a:ea typeface="+mn-ea"/>
                          <a:cs typeface="+mn-cs"/>
                        </a:rPr>
                        <a:t>露宿者綜合服務</a:t>
                      </a:r>
                    </a:p>
                    <a:p>
                      <a:r>
                        <a:rPr kumimoji="0" lang="zh-TW" altLang="en-US" sz="1200" b="1" kern="1200" dirty="0">
                          <a:solidFill>
                            <a:schemeClr val="dk1"/>
                          </a:solidFill>
                          <a:effectLst/>
                          <a:latin typeface="+mn-lt"/>
                          <a:ea typeface="+mn-ea"/>
                          <a:cs typeface="+mn-cs"/>
                        </a:rPr>
                        <a:t>助理高級主任</a:t>
                      </a:r>
                      <a:r>
                        <a:rPr kumimoji="0" lang="en-US" altLang="zh-TW" sz="1200" b="1" kern="1200" dirty="0">
                          <a:solidFill>
                            <a:schemeClr val="dk1"/>
                          </a:solidFill>
                          <a:effectLst/>
                          <a:latin typeface="+mn-lt"/>
                          <a:ea typeface="+mn-ea"/>
                          <a:cs typeface="+mn-cs"/>
                        </a:rPr>
                        <a:t>: </a:t>
                      </a:r>
                      <a:r>
                        <a:rPr kumimoji="0" lang="zh-TW" altLang="en-US" sz="1200" b="1" kern="1200" dirty="0">
                          <a:solidFill>
                            <a:schemeClr val="dk1"/>
                          </a:solidFill>
                          <a:effectLst/>
                          <a:latin typeface="+mn-lt"/>
                          <a:ea typeface="+mn-ea"/>
                          <a:cs typeface="+mn-cs"/>
                        </a:rPr>
                        <a:t>羅嘉明先生</a:t>
                      </a:r>
                    </a:p>
                    <a:p>
                      <a:r>
                        <a:rPr kumimoji="0" lang="zh-TW" altLang="en-US" sz="1200" b="1" kern="1200" dirty="0">
                          <a:solidFill>
                            <a:schemeClr val="dk1"/>
                          </a:solidFill>
                          <a:effectLst/>
                          <a:latin typeface="+mn-lt"/>
                          <a:ea typeface="+mn-ea"/>
                          <a:cs typeface="+mn-cs"/>
                        </a:rPr>
                        <a:t>代禱</a:t>
                      </a:r>
                      <a:r>
                        <a:rPr kumimoji="0" lang="en-US" altLang="zh-TW" sz="1200" b="1" kern="1200" dirty="0">
                          <a:solidFill>
                            <a:schemeClr val="dk1"/>
                          </a:solidFill>
                          <a:effectLst/>
                          <a:latin typeface="+mn-lt"/>
                          <a:ea typeface="+mn-ea"/>
                          <a:cs typeface="+mn-cs"/>
                        </a:rPr>
                        <a:t>:</a:t>
                      </a:r>
                    </a:p>
                    <a:p>
                      <a:r>
                        <a:rPr kumimoji="0" lang="en-US" altLang="zh-TW" sz="1200" kern="1200" dirty="0">
                          <a:solidFill>
                            <a:schemeClr val="dk1"/>
                          </a:solidFill>
                          <a:effectLst/>
                          <a:latin typeface="+mn-lt"/>
                          <a:ea typeface="+mn-ea"/>
                          <a:cs typeface="+mn-cs"/>
                        </a:rPr>
                        <a:t>1.</a:t>
                      </a:r>
                      <a:r>
                        <a:rPr kumimoji="0" lang="zh-TW" altLang="en-US" sz="1200" kern="1200" dirty="0">
                          <a:solidFill>
                            <a:schemeClr val="dk1"/>
                          </a:solidFill>
                          <a:effectLst/>
                          <a:latin typeface="+mn-lt"/>
                          <a:ea typeface="+mn-ea"/>
                          <a:cs typeface="+mn-cs"/>
                        </a:rPr>
                        <a:t>為我們一眾服務使用者及同工的健康禱告。</a:t>
                      </a:r>
                    </a:p>
                    <a:p>
                      <a:r>
                        <a:rPr kumimoji="0" lang="en-US" altLang="zh-TW" sz="1200" kern="1200" dirty="0">
                          <a:solidFill>
                            <a:schemeClr val="dk1"/>
                          </a:solidFill>
                          <a:effectLst/>
                          <a:latin typeface="+mn-lt"/>
                          <a:ea typeface="+mn-ea"/>
                          <a:cs typeface="+mn-cs"/>
                        </a:rPr>
                        <a:t>2.</a:t>
                      </a:r>
                      <a:r>
                        <a:rPr kumimoji="0" lang="zh-TW" altLang="en-US" sz="1200" kern="1200" dirty="0">
                          <a:solidFill>
                            <a:schemeClr val="dk1"/>
                          </a:solidFill>
                          <a:effectLst/>
                          <a:latin typeface="+mn-lt"/>
                          <a:ea typeface="+mn-ea"/>
                          <a:cs typeface="+mn-cs"/>
                        </a:rPr>
                        <a:t>為着未知的前路，求主加力給單位同工，使我們得着智慧。並在日常的服務中，繼續帶着信心和平安去迎接未來的挑戰。</a:t>
                      </a:r>
                    </a:p>
                    <a:p>
                      <a:endParaRPr kumimoji="0" lang="zh-TW" altLang="zh-HK" sz="1200" kern="1200" dirty="0">
                        <a:solidFill>
                          <a:schemeClr val="dk1"/>
                        </a:solidFill>
                        <a:effectLst/>
                        <a:latin typeface="+mn-lt"/>
                        <a:ea typeface="+mn-ea"/>
                        <a:cs typeface="+mn-cs"/>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6613716"/>
                  </a:ext>
                </a:extLst>
              </a:tr>
              <a:tr h="746960">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altLang="zh-HK" sz="1200" b="1" kern="0" dirty="0">
                        <a:solidFill>
                          <a:schemeClr val="dk1"/>
                        </a:solidFill>
                        <a:effectLst/>
                        <a:latin typeface="Arial"/>
                        <a:ea typeface="細明體"/>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a:ea typeface="細明體"/>
                          <a:cs typeface="+mn-cs"/>
                        </a:rPr>
                        <a:t> 3/10</a:t>
                      </a:r>
                      <a:endParaRPr kumimoji="0" lang="zh-HK" altLang="en-US" sz="1200" b="1" kern="0" dirty="0">
                        <a:solidFill>
                          <a:schemeClr val="dk1"/>
                        </a:solidFill>
                        <a:effectLst/>
                        <a:latin typeface="Arial"/>
                        <a:ea typeface="細明體"/>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b="1" kern="1200" dirty="0">
                          <a:solidFill>
                            <a:schemeClr val="dk1"/>
                          </a:solidFill>
                          <a:effectLst/>
                          <a:latin typeface="+mn-lt"/>
                          <a:ea typeface="+mn-ea"/>
                          <a:cs typeface="+mn-cs"/>
                        </a:rPr>
                        <a:t> </a:t>
                      </a:r>
                      <a:endParaRPr kumimoji="0" lang="en-US" altLang="zh-TW" sz="1200" kern="1200" dirty="0">
                        <a:solidFill>
                          <a:schemeClr val="dk1"/>
                        </a:solidFill>
                        <a:effectLst/>
                        <a:latin typeface="+mn-lt"/>
                        <a:ea typeface="+mn-ea"/>
                        <a:cs typeface="+mn-cs"/>
                      </a:endParaRPr>
                    </a:p>
                    <a:p>
                      <a:r>
                        <a:rPr kumimoji="0" lang="zh-TW" altLang="en-US" sz="1200" b="1" kern="1200" dirty="0">
                          <a:solidFill>
                            <a:schemeClr val="dk1"/>
                          </a:solidFill>
                          <a:effectLst/>
                          <a:latin typeface="+mn-lt"/>
                          <a:ea typeface="+mn-ea"/>
                          <a:cs typeface="+mn-cs"/>
                        </a:rPr>
                        <a:t>全球祈禱日</a:t>
                      </a:r>
                    </a:p>
                    <a:p>
                      <a:pPr marL="0" lvl="0" indent="0">
                        <a:buFont typeface="+mj-lt"/>
                        <a:buNone/>
                      </a:pPr>
                      <a:r>
                        <a:rPr kumimoji="0" lang="zh-TW" altLang="en-US" sz="1200" b="1" kern="1200" dirty="0">
                          <a:solidFill>
                            <a:schemeClr val="dk1"/>
                          </a:solidFill>
                          <a:effectLst/>
                          <a:latin typeface="+mn-lt"/>
                          <a:ea typeface="+mn-ea"/>
                          <a:cs typeface="+mn-cs"/>
                        </a:rPr>
                        <a:t>新西蘭、斐濟、湯加及薩摩亞地域</a:t>
                      </a:r>
                    </a:p>
                    <a:p>
                      <a:pPr marL="0" lvl="0" indent="0">
                        <a:buFont typeface="+mj-lt"/>
                        <a:buNone/>
                      </a:pPr>
                      <a:r>
                        <a:rPr kumimoji="0" lang="zh-TW" altLang="en-US" sz="1200" b="1" kern="1200" dirty="0">
                          <a:solidFill>
                            <a:schemeClr val="dk1"/>
                          </a:solidFill>
                          <a:effectLst/>
                          <a:latin typeface="+mn-lt"/>
                          <a:ea typeface="+mn-ea"/>
                          <a:cs typeface="+mn-cs"/>
                        </a:rPr>
                        <a:t>地域總指揮</a:t>
                      </a:r>
                      <a:r>
                        <a:rPr kumimoji="0" lang="en-US" altLang="zh-TW" sz="1200" b="1" kern="1200" dirty="0">
                          <a:solidFill>
                            <a:schemeClr val="dk1"/>
                          </a:solidFill>
                          <a:effectLst/>
                          <a:latin typeface="+mn-lt"/>
                          <a:ea typeface="+mn-ea"/>
                          <a:cs typeface="+mn-cs"/>
                        </a:rPr>
                        <a:t>: </a:t>
                      </a:r>
                      <a:r>
                        <a:rPr kumimoji="0" lang="zh-TW" altLang="en-US" sz="1200" b="1" kern="1200" dirty="0">
                          <a:solidFill>
                            <a:schemeClr val="dk1"/>
                          </a:solidFill>
                          <a:effectLst/>
                          <a:latin typeface="+mn-lt"/>
                          <a:ea typeface="+mn-ea"/>
                          <a:cs typeface="+mn-cs"/>
                        </a:rPr>
                        <a:t>甘馬可中將</a:t>
                      </a:r>
                    </a:p>
                    <a:p>
                      <a:pPr marL="0" lvl="0" indent="0">
                        <a:buFont typeface="+mj-lt"/>
                        <a:buNone/>
                      </a:pPr>
                      <a:r>
                        <a:rPr kumimoji="0" lang="zh-TW" altLang="en-US" sz="1200" b="1" kern="1200" dirty="0">
                          <a:solidFill>
                            <a:schemeClr val="dk1"/>
                          </a:solidFill>
                          <a:effectLst/>
                          <a:latin typeface="+mn-lt"/>
                          <a:ea typeface="+mn-ea"/>
                          <a:cs typeface="+mn-cs"/>
                        </a:rPr>
                        <a:t>地域秘書長</a:t>
                      </a:r>
                      <a:r>
                        <a:rPr kumimoji="0" lang="en-US" altLang="zh-TW" sz="1200" b="1" kern="1200" dirty="0">
                          <a:solidFill>
                            <a:schemeClr val="dk1"/>
                          </a:solidFill>
                          <a:effectLst/>
                          <a:latin typeface="+mn-lt"/>
                          <a:ea typeface="+mn-ea"/>
                          <a:cs typeface="+mn-cs"/>
                        </a:rPr>
                        <a:t>: </a:t>
                      </a:r>
                      <a:r>
                        <a:rPr kumimoji="0" lang="zh-TW" altLang="en-US" sz="1200" b="1" kern="1200" dirty="0">
                          <a:solidFill>
                            <a:schemeClr val="dk1"/>
                          </a:solidFill>
                          <a:effectLst/>
                          <a:latin typeface="+mn-lt"/>
                          <a:ea typeface="+mn-ea"/>
                          <a:cs typeface="+mn-cs"/>
                        </a:rPr>
                        <a:t>衛頌和准將</a:t>
                      </a:r>
                    </a:p>
                    <a:p>
                      <a:pPr marL="0" lvl="0" indent="0">
                        <a:buFont typeface="+mj-lt"/>
                        <a:buNone/>
                      </a:pPr>
                      <a:endParaRPr kumimoji="0" lang="zh-TW" altLang="en-US" sz="1200" kern="1200" dirty="0">
                        <a:solidFill>
                          <a:schemeClr val="dk1"/>
                        </a:solidFill>
                        <a:effectLst/>
                        <a:latin typeface="+mn-lt"/>
                        <a:ea typeface="+mn-ea"/>
                        <a:cs typeface="+mn-cs"/>
                      </a:endParaRPr>
                    </a:p>
                    <a:p>
                      <a:pPr marL="0" lvl="0" indent="0">
                        <a:buFont typeface="+mj-lt"/>
                        <a:buNone/>
                      </a:pPr>
                      <a:r>
                        <a:rPr kumimoji="0" lang="zh-TW" altLang="en-US" sz="1200" kern="1200" dirty="0">
                          <a:solidFill>
                            <a:schemeClr val="dk1"/>
                          </a:solidFill>
                          <a:effectLst/>
                          <a:latin typeface="+mn-lt"/>
                          <a:ea typeface="+mn-ea"/>
                          <a:cs typeface="+mn-cs"/>
                        </a:rPr>
                        <a:t>軍官 </a:t>
                      </a:r>
                      <a:r>
                        <a:rPr kumimoji="0" lang="en-US" altLang="zh-TW" sz="1200" kern="1200" dirty="0">
                          <a:solidFill>
                            <a:schemeClr val="dk1"/>
                          </a:solidFill>
                          <a:effectLst/>
                          <a:latin typeface="+mn-lt"/>
                          <a:ea typeface="+mn-ea"/>
                          <a:cs typeface="+mn-cs"/>
                        </a:rPr>
                        <a:t>524 ( </a:t>
                      </a:r>
                      <a:r>
                        <a:rPr kumimoji="0" lang="zh-TW" altLang="en-US" sz="1200" kern="1200" dirty="0">
                          <a:solidFill>
                            <a:schemeClr val="dk1"/>
                          </a:solidFill>
                          <a:effectLst/>
                          <a:latin typeface="+mn-lt"/>
                          <a:ea typeface="+mn-ea"/>
                          <a:cs typeface="+mn-cs"/>
                        </a:rPr>
                        <a:t>在職 </a:t>
                      </a:r>
                      <a:r>
                        <a:rPr kumimoji="0" lang="en-US" altLang="zh-TW" sz="1200" kern="1200" dirty="0">
                          <a:solidFill>
                            <a:schemeClr val="dk1"/>
                          </a:solidFill>
                          <a:effectLst/>
                          <a:latin typeface="+mn-lt"/>
                          <a:ea typeface="+mn-ea"/>
                          <a:cs typeface="+mn-cs"/>
                        </a:rPr>
                        <a:t>258 /  </a:t>
                      </a:r>
                      <a:r>
                        <a:rPr kumimoji="0" lang="zh-TW" altLang="en-US" sz="1200" kern="1200" dirty="0">
                          <a:solidFill>
                            <a:schemeClr val="dk1"/>
                          </a:solidFill>
                          <a:effectLst/>
                          <a:latin typeface="+mn-lt"/>
                          <a:ea typeface="+mn-ea"/>
                          <a:cs typeface="+mn-cs"/>
                        </a:rPr>
                        <a:t>退休 </a:t>
                      </a:r>
                      <a:r>
                        <a:rPr kumimoji="0" lang="en-US" altLang="zh-TW" sz="1200" kern="1200" dirty="0">
                          <a:solidFill>
                            <a:schemeClr val="dk1"/>
                          </a:solidFill>
                          <a:effectLst/>
                          <a:latin typeface="+mn-lt"/>
                          <a:ea typeface="+mn-ea"/>
                          <a:cs typeface="+mn-cs"/>
                        </a:rPr>
                        <a:t>266)  </a:t>
                      </a:r>
                      <a:r>
                        <a:rPr kumimoji="0" lang="zh-TW" altLang="en-US" sz="1200" kern="1200" dirty="0">
                          <a:solidFill>
                            <a:schemeClr val="dk1"/>
                          </a:solidFill>
                          <a:effectLst/>
                          <a:latin typeface="+mn-lt"/>
                          <a:ea typeface="+mn-ea"/>
                          <a:cs typeface="+mn-cs"/>
                        </a:rPr>
                        <a:t>輔助上尉 </a:t>
                      </a:r>
                      <a:r>
                        <a:rPr kumimoji="0" lang="en-US" altLang="zh-TW" sz="1200" kern="1200" dirty="0">
                          <a:solidFill>
                            <a:schemeClr val="dk1"/>
                          </a:solidFill>
                          <a:effectLst/>
                          <a:latin typeface="+mn-lt"/>
                          <a:ea typeface="+mn-ea"/>
                          <a:cs typeface="+mn-cs"/>
                        </a:rPr>
                        <a:t>4   </a:t>
                      </a:r>
                      <a:r>
                        <a:rPr kumimoji="0" lang="zh-TW" altLang="en-US" sz="1200" kern="1200" dirty="0">
                          <a:solidFill>
                            <a:schemeClr val="dk1"/>
                          </a:solidFill>
                          <a:effectLst/>
                          <a:latin typeface="+mn-lt"/>
                          <a:ea typeface="+mn-ea"/>
                          <a:cs typeface="+mn-cs"/>
                        </a:rPr>
                        <a:t>委員 </a:t>
                      </a:r>
                      <a:r>
                        <a:rPr kumimoji="0" lang="en-US" altLang="zh-TW" sz="1200" kern="1200" dirty="0">
                          <a:solidFill>
                            <a:schemeClr val="dk1"/>
                          </a:solidFill>
                          <a:effectLst/>
                          <a:latin typeface="+mn-lt"/>
                          <a:ea typeface="+mn-ea"/>
                          <a:cs typeface="+mn-cs"/>
                        </a:rPr>
                        <a:t>8   </a:t>
                      </a:r>
                      <a:r>
                        <a:rPr kumimoji="0" lang="zh-TW" altLang="en-US" sz="1200" kern="1200" dirty="0">
                          <a:solidFill>
                            <a:schemeClr val="dk1"/>
                          </a:solidFill>
                          <a:effectLst/>
                          <a:latin typeface="+mn-lt"/>
                          <a:ea typeface="+mn-ea"/>
                          <a:cs typeface="+mn-cs"/>
                        </a:rPr>
                        <a:t>學員 </a:t>
                      </a:r>
                      <a:r>
                        <a:rPr kumimoji="0" lang="en-US" altLang="zh-TW" sz="1200" kern="1200" dirty="0">
                          <a:solidFill>
                            <a:schemeClr val="dk1"/>
                          </a:solidFill>
                          <a:effectLst/>
                          <a:latin typeface="+mn-lt"/>
                          <a:ea typeface="+mn-ea"/>
                          <a:cs typeface="+mn-cs"/>
                        </a:rPr>
                        <a:t>21     </a:t>
                      </a:r>
                      <a:r>
                        <a:rPr kumimoji="0" lang="zh-TW" altLang="en-US" sz="1200" kern="1200" dirty="0">
                          <a:solidFill>
                            <a:schemeClr val="dk1"/>
                          </a:solidFill>
                          <a:effectLst/>
                          <a:latin typeface="+mn-lt"/>
                          <a:ea typeface="+mn-ea"/>
                          <a:cs typeface="+mn-cs"/>
                        </a:rPr>
                        <a:t>僱員 </a:t>
                      </a:r>
                      <a:r>
                        <a:rPr kumimoji="0" lang="en-US" altLang="zh-TW" sz="1200" kern="1200" dirty="0">
                          <a:solidFill>
                            <a:schemeClr val="dk1"/>
                          </a:solidFill>
                          <a:effectLst/>
                          <a:latin typeface="+mn-lt"/>
                          <a:ea typeface="+mn-ea"/>
                          <a:cs typeface="+mn-cs"/>
                        </a:rPr>
                        <a:t>1,954</a:t>
                      </a:r>
                    </a:p>
                    <a:p>
                      <a:pPr marL="0" lvl="0" indent="0">
                        <a:buFont typeface="+mj-lt"/>
                        <a:buNone/>
                      </a:pPr>
                      <a:r>
                        <a:rPr kumimoji="0" lang="zh-TW" altLang="en-US" sz="1200" kern="1200" dirty="0">
                          <a:solidFill>
                            <a:schemeClr val="dk1"/>
                          </a:solidFill>
                          <a:effectLst/>
                          <a:latin typeface="+mn-lt"/>
                          <a:ea typeface="+mn-ea"/>
                          <a:cs typeface="+mn-cs"/>
                        </a:rPr>
                        <a:t>部隊 </a:t>
                      </a:r>
                      <a:r>
                        <a:rPr kumimoji="0" lang="en-US" altLang="zh-TW" sz="1200" kern="1200" dirty="0">
                          <a:solidFill>
                            <a:schemeClr val="dk1"/>
                          </a:solidFill>
                          <a:effectLst/>
                          <a:latin typeface="+mn-lt"/>
                          <a:ea typeface="+mn-ea"/>
                          <a:cs typeface="+mn-cs"/>
                        </a:rPr>
                        <a:t>90  </a:t>
                      </a:r>
                      <a:r>
                        <a:rPr kumimoji="0" lang="zh-TW" altLang="en-US" sz="1200" kern="1200" dirty="0">
                          <a:solidFill>
                            <a:schemeClr val="dk1"/>
                          </a:solidFill>
                          <a:effectLst/>
                          <a:latin typeface="+mn-lt"/>
                          <a:ea typeface="+mn-ea"/>
                          <a:cs typeface="+mn-cs"/>
                        </a:rPr>
                        <a:t>分隊 </a:t>
                      </a:r>
                      <a:r>
                        <a:rPr kumimoji="0" lang="en-US" altLang="zh-TW" sz="1200" kern="1200" dirty="0">
                          <a:solidFill>
                            <a:schemeClr val="dk1"/>
                          </a:solidFill>
                          <a:effectLst/>
                          <a:latin typeface="+mn-lt"/>
                          <a:ea typeface="+mn-ea"/>
                          <a:cs typeface="+mn-cs"/>
                        </a:rPr>
                        <a:t>18    </a:t>
                      </a:r>
                      <a:r>
                        <a:rPr kumimoji="0" lang="zh-TW" altLang="en-US" sz="1200" kern="1200" dirty="0">
                          <a:solidFill>
                            <a:schemeClr val="dk1"/>
                          </a:solidFill>
                          <a:effectLst/>
                          <a:latin typeface="+mn-lt"/>
                          <a:ea typeface="+mn-ea"/>
                          <a:cs typeface="+mn-cs"/>
                        </a:rPr>
                        <a:t>長年軍 </a:t>
                      </a:r>
                      <a:r>
                        <a:rPr kumimoji="0" lang="en-US" altLang="zh-TW" sz="1200" kern="1200" dirty="0">
                          <a:solidFill>
                            <a:schemeClr val="dk1"/>
                          </a:solidFill>
                          <a:effectLst/>
                          <a:latin typeface="+mn-lt"/>
                          <a:ea typeface="+mn-ea"/>
                          <a:cs typeface="+mn-cs"/>
                        </a:rPr>
                        <a:t>4,595   </a:t>
                      </a:r>
                      <a:r>
                        <a:rPr kumimoji="0" lang="zh-TW" altLang="en-US" sz="1200" kern="1200" dirty="0">
                          <a:solidFill>
                            <a:schemeClr val="dk1"/>
                          </a:solidFill>
                          <a:effectLst/>
                          <a:latin typeface="+mn-lt"/>
                          <a:ea typeface="+mn-ea"/>
                          <a:cs typeface="+mn-cs"/>
                        </a:rPr>
                        <a:t>救世軍之友 </a:t>
                      </a:r>
                      <a:r>
                        <a:rPr kumimoji="0" lang="en-US" altLang="zh-TW" sz="1200" kern="1200" dirty="0">
                          <a:solidFill>
                            <a:schemeClr val="dk1"/>
                          </a:solidFill>
                          <a:effectLst/>
                          <a:latin typeface="+mn-lt"/>
                          <a:ea typeface="+mn-ea"/>
                          <a:cs typeface="+mn-cs"/>
                        </a:rPr>
                        <a:t>1,427   </a:t>
                      </a:r>
                      <a:r>
                        <a:rPr kumimoji="0" lang="zh-TW" altLang="en-US" sz="1200" kern="1200" dirty="0">
                          <a:solidFill>
                            <a:schemeClr val="dk1"/>
                          </a:solidFill>
                          <a:effectLst/>
                          <a:latin typeface="+mn-lt"/>
                          <a:ea typeface="+mn-ea"/>
                          <a:cs typeface="+mn-cs"/>
                        </a:rPr>
                        <a:t>青年兵 </a:t>
                      </a:r>
                      <a:r>
                        <a:rPr kumimoji="0" lang="en-US" altLang="zh-TW" sz="1200" kern="1200" dirty="0">
                          <a:solidFill>
                            <a:schemeClr val="dk1"/>
                          </a:solidFill>
                          <a:effectLst/>
                          <a:latin typeface="+mn-lt"/>
                          <a:ea typeface="+mn-ea"/>
                          <a:cs typeface="+mn-cs"/>
                        </a:rPr>
                        <a:t>679</a:t>
                      </a:r>
                    </a:p>
                    <a:p>
                      <a:pPr marL="0" lvl="0" indent="0">
                        <a:buFont typeface="+mj-lt"/>
                        <a:buNone/>
                      </a:pPr>
                      <a:r>
                        <a:rPr kumimoji="0" lang="zh-TW" altLang="en-US" sz="1200" b="1" kern="1200" dirty="0">
                          <a:solidFill>
                            <a:schemeClr val="dk1"/>
                          </a:solidFill>
                          <a:effectLst/>
                          <a:latin typeface="+mn-lt"/>
                          <a:ea typeface="+mn-ea"/>
                          <a:cs typeface="+mn-cs"/>
                        </a:rPr>
                        <a:t>代禱：</a:t>
                      </a:r>
                    </a:p>
                    <a:p>
                      <a:pPr marL="0" lvl="0" indent="0">
                        <a:buFont typeface="+mj-lt"/>
                        <a:buNone/>
                      </a:pPr>
                      <a:r>
                        <a:rPr kumimoji="0" lang="zh-TW" altLang="en-US" sz="1200" b="1" kern="1200" dirty="0">
                          <a:solidFill>
                            <a:schemeClr val="dk1"/>
                          </a:solidFill>
                          <a:effectLst/>
                          <a:latin typeface="+mn-lt"/>
                          <a:ea typeface="+mn-ea"/>
                          <a:cs typeface="+mn-cs"/>
                        </a:rPr>
                        <a:t>整個地域</a:t>
                      </a:r>
                    </a:p>
                    <a:p>
                      <a:pPr marL="0" lvl="0" indent="0">
                        <a:buFont typeface="+mj-lt"/>
                        <a:buNone/>
                      </a:pPr>
                      <a:r>
                        <a:rPr kumimoji="0" lang="zh-TW" altLang="en-US" sz="1200" kern="1200" dirty="0">
                          <a:solidFill>
                            <a:schemeClr val="dk1"/>
                          </a:solidFill>
                          <a:effectLst/>
                          <a:latin typeface="+mn-lt"/>
                          <a:ea typeface="+mn-ea"/>
                          <a:cs typeface="+mn-cs"/>
                        </a:rPr>
                        <a:t>讚美 </a:t>
                      </a:r>
                      <a:r>
                        <a:rPr kumimoji="0" lang="en-US" altLang="zh-TW" sz="1200" kern="1200" dirty="0">
                          <a:solidFill>
                            <a:schemeClr val="dk1"/>
                          </a:solidFill>
                          <a:effectLst/>
                          <a:latin typeface="+mn-lt"/>
                          <a:ea typeface="+mn-ea"/>
                          <a:cs typeface="+mn-cs"/>
                        </a:rPr>
                        <a:t>– </a:t>
                      </a:r>
                      <a:r>
                        <a:rPr kumimoji="0" lang="zh-TW" altLang="en-US" sz="1200" kern="1200" dirty="0">
                          <a:solidFill>
                            <a:schemeClr val="dk1"/>
                          </a:solidFill>
                          <a:effectLst/>
                          <a:latin typeface="+mn-lt"/>
                          <a:ea typeface="+mn-ea"/>
                          <a:cs typeface="+mn-cs"/>
                        </a:rPr>
                        <a:t>感謝神在我們的「復原教會」中作美好的工，讓這些教會蓬勃發展，會眾與信仰有緊密的連結。整個地域的崇拜出席人數也有所增加。</a:t>
                      </a:r>
                    </a:p>
                    <a:p>
                      <a:pPr marL="0" lvl="0" indent="0">
                        <a:buFont typeface="+mj-lt"/>
                        <a:buNone/>
                      </a:pPr>
                      <a:r>
                        <a:rPr kumimoji="0" lang="zh-TW" altLang="en-US" sz="1200" kern="1200" dirty="0">
                          <a:solidFill>
                            <a:schemeClr val="dk1"/>
                          </a:solidFill>
                          <a:effectLst/>
                          <a:latin typeface="+mn-lt"/>
                          <a:ea typeface="+mn-ea"/>
                          <a:cs typeface="+mn-cs"/>
                        </a:rPr>
                        <a:t>代禱 </a:t>
                      </a:r>
                      <a:r>
                        <a:rPr kumimoji="0" lang="en-US" altLang="zh-TW" sz="1200" kern="1200" dirty="0">
                          <a:solidFill>
                            <a:schemeClr val="dk1"/>
                          </a:solidFill>
                          <a:effectLst/>
                          <a:latin typeface="+mn-lt"/>
                          <a:ea typeface="+mn-ea"/>
                          <a:cs typeface="+mn-cs"/>
                        </a:rPr>
                        <a:t>– </a:t>
                      </a:r>
                      <a:r>
                        <a:rPr kumimoji="0" lang="zh-TW" altLang="en-US" sz="1200" kern="1200" dirty="0">
                          <a:solidFill>
                            <a:schemeClr val="dk1"/>
                          </a:solidFill>
                          <a:effectLst/>
                          <a:latin typeface="+mn-lt"/>
                          <a:ea typeface="+mn-ea"/>
                          <a:cs typeface="+mn-cs"/>
                        </a:rPr>
                        <a:t>求神在地域爭取自負盈虧的過程中帶領我們並賜我們智慧，確保我們是在作資源的好管家，以成就我們的願景和使命，見證使命為神的國度帶來更大的影響。</a:t>
                      </a:r>
                    </a:p>
                    <a:p>
                      <a:pPr marL="0" lvl="0" indent="0">
                        <a:buFont typeface="+mj-lt"/>
                        <a:buNone/>
                      </a:pPr>
                      <a:r>
                        <a:rPr kumimoji="0" lang="zh-TW" altLang="en-US" sz="1200" b="1" kern="1200" dirty="0">
                          <a:solidFill>
                            <a:schemeClr val="dk1"/>
                          </a:solidFill>
                          <a:effectLst/>
                          <a:latin typeface="+mn-lt"/>
                          <a:ea typeface="+mn-ea"/>
                          <a:cs typeface="+mn-cs"/>
                        </a:rPr>
                        <a:t>新西蘭</a:t>
                      </a:r>
                    </a:p>
                    <a:p>
                      <a:pPr marL="0" lvl="0" indent="0">
                        <a:buFont typeface="+mj-lt"/>
                        <a:buNone/>
                      </a:pPr>
                      <a:r>
                        <a:rPr kumimoji="0" lang="zh-TW" altLang="en-US" sz="1200" kern="1200" dirty="0">
                          <a:solidFill>
                            <a:schemeClr val="dk1"/>
                          </a:solidFill>
                          <a:effectLst/>
                          <a:latin typeface="+mn-lt"/>
                          <a:ea typeface="+mn-ea"/>
                          <a:cs typeface="+mn-cs"/>
                        </a:rPr>
                        <a:t>讚美 </a:t>
                      </a:r>
                      <a:r>
                        <a:rPr kumimoji="0" lang="en-US" altLang="zh-TW" sz="1200" kern="1200" dirty="0">
                          <a:solidFill>
                            <a:schemeClr val="dk1"/>
                          </a:solidFill>
                          <a:effectLst/>
                          <a:latin typeface="+mn-lt"/>
                          <a:ea typeface="+mn-ea"/>
                          <a:cs typeface="+mn-cs"/>
                        </a:rPr>
                        <a:t>– </a:t>
                      </a:r>
                      <a:r>
                        <a:rPr kumimoji="0" lang="zh-TW" altLang="en-US" sz="1200" kern="1200" dirty="0">
                          <a:solidFill>
                            <a:schemeClr val="dk1"/>
                          </a:solidFill>
                          <a:effectLst/>
                          <a:latin typeface="+mn-lt"/>
                          <a:ea typeface="+mn-ea"/>
                          <a:cs typeface="+mn-cs"/>
                        </a:rPr>
                        <a:t>感謝神讓今年新西蘭推行新的本地宣教企劃和互聯支持網絡的過程中能順利過渡。</a:t>
                      </a:r>
                    </a:p>
                    <a:p>
                      <a:pPr marL="0" lvl="0" indent="0">
                        <a:buFont typeface="+mj-lt"/>
                        <a:buNone/>
                      </a:pPr>
                      <a:r>
                        <a:rPr kumimoji="0" lang="zh-TW" altLang="en-US" sz="1200" kern="1200" dirty="0">
                          <a:solidFill>
                            <a:schemeClr val="dk1"/>
                          </a:solidFill>
                          <a:effectLst/>
                          <a:latin typeface="+mn-lt"/>
                          <a:ea typeface="+mn-ea"/>
                          <a:cs typeface="+mn-cs"/>
                        </a:rPr>
                        <a:t>代禱 </a:t>
                      </a:r>
                      <a:r>
                        <a:rPr kumimoji="0" lang="en-US" altLang="zh-TW" sz="1200" kern="1200" dirty="0">
                          <a:solidFill>
                            <a:schemeClr val="dk1"/>
                          </a:solidFill>
                          <a:effectLst/>
                          <a:latin typeface="+mn-lt"/>
                          <a:ea typeface="+mn-ea"/>
                          <a:cs typeface="+mn-cs"/>
                        </a:rPr>
                        <a:t>– </a:t>
                      </a:r>
                      <a:r>
                        <a:rPr kumimoji="0" lang="zh-TW" altLang="en-US" sz="1200" kern="1200" dirty="0">
                          <a:solidFill>
                            <a:schemeClr val="dk1"/>
                          </a:solidFill>
                          <a:effectLst/>
                          <a:latin typeface="+mn-lt"/>
                          <a:ea typeface="+mn-ea"/>
                          <a:cs typeface="+mn-cs"/>
                        </a:rPr>
                        <a:t>願</a:t>
                      </a:r>
                      <a:r>
                        <a:rPr kumimoji="0" lang="en-US" altLang="zh-TW" sz="1200" kern="1200" dirty="0">
                          <a:solidFill>
                            <a:schemeClr val="dk1"/>
                          </a:solidFill>
                          <a:effectLst/>
                          <a:latin typeface="+mn-lt"/>
                          <a:ea typeface="+mn-ea"/>
                          <a:cs typeface="+mn-cs"/>
                        </a:rPr>
                        <a:t>2025</a:t>
                      </a:r>
                      <a:r>
                        <a:rPr kumimoji="0" lang="zh-TW" altLang="en-US" sz="1200" kern="1200" dirty="0">
                          <a:solidFill>
                            <a:schemeClr val="dk1"/>
                          </a:solidFill>
                          <a:effectLst/>
                          <a:latin typeface="+mn-lt"/>
                          <a:ea typeface="+mn-ea"/>
                          <a:cs typeface="+mn-cs"/>
                        </a:rPr>
                        <a:t>年會有更多候補員。我們渴望有更多人會回應神的呼召，投身全時間事奉。</a:t>
                      </a:r>
                      <a:endParaRPr kumimoji="0" lang="en-US" altLang="zh-TW" sz="1200" kern="1200" dirty="0">
                        <a:solidFill>
                          <a:schemeClr val="dk1"/>
                        </a:solidFill>
                        <a:effectLst/>
                        <a:latin typeface="+mn-lt"/>
                        <a:ea typeface="+mn-ea"/>
                        <a:cs typeface="+mn-cs"/>
                      </a:endParaRPr>
                    </a:p>
                    <a:p>
                      <a:pPr marL="0" lvl="0" indent="0">
                        <a:buFont typeface="+mj-lt"/>
                        <a:buNone/>
                      </a:pPr>
                      <a:endParaRPr kumimoji="0" lang="zh-TW" altLang="zh-HK" sz="1200" kern="1200" dirty="0">
                        <a:solidFill>
                          <a:schemeClr val="dk1"/>
                        </a:solidFill>
                        <a:effectLst/>
                        <a:latin typeface="+mn-lt"/>
                        <a:ea typeface="+mn-ea"/>
                        <a:cs typeface="+mn-cs"/>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8448509"/>
                  </a:ext>
                </a:extLst>
              </a:tr>
            </a:tbl>
          </a:graphicData>
        </a:graphic>
      </p:graphicFrame>
      <p:sp>
        <p:nvSpPr>
          <p:cNvPr id="2" name="矩形 11">
            <a:extLst>
              <a:ext uri="{FF2B5EF4-FFF2-40B4-BE49-F238E27FC236}">
                <a16:creationId xmlns:a16="http://schemas.microsoft.com/office/drawing/2014/main" id="{76DF10F1-602B-2DFF-D86B-8D75FBEFFB5A}"/>
              </a:ext>
            </a:extLst>
          </p:cNvPr>
          <p:cNvSpPr/>
          <p:nvPr/>
        </p:nvSpPr>
        <p:spPr>
          <a:xfrm>
            <a:off x="2844318" y="104281"/>
            <a:ext cx="4499572" cy="1077218"/>
          </a:xfrm>
          <a:prstGeom prst="rect">
            <a:avLst/>
          </a:prstGeom>
          <a:noFill/>
          <a:effectLst>
            <a:reflection blurRad="6350" stA="52000" endA="300" endPos="35000" dir="5400000" sy="-100000" algn="bl" rotWithShape="0"/>
            <a:softEdge rad="317500"/>
          </a:effectLst>
        </p:spPr>
        <p:txBody>
          <a:bodyPr wrap="square">
            <a:spAutoFit/>
          </a:bodyPr>
          <a:lstStyle/>
          <a:p>
            <a:r>
              <a:rPr lang="zh-TW" altLang="zh-HK" sz="2000" dirty="0">
                <a:solidFill>
                  <a:srgbClr val="000000"/>
                </a:solidFill>
                <a:effectLst>
                  <a:glow rad="63500">
                    <a:srgbClr val="FFC000">
                      <a:alpha val="40000"/>
                    </a:srgbClr>
                  </a:glow>
                </a:effectLst>
              </a:rPr>
              <a:t>豐盛生命</a:t>
            </a:r>
            <a:r>
              <a:rPr lang="en-US" altLang="zh-TW" sz="2000" dirty="0">
                <a:solidFill>
                  <a:srgbClr val="000000"/>
                </a:solidFill>
                <a:effectLst>
                  <a:glow rad="63500">
                    <a:srgbClr val="FFC000">
                      <a:alpha val="40000"/>
                    </a:srgbClr>
                  </a:glow>
                </a:effectLst>
              </a:rPr>
              <a:t> -</a:t>
            </a:r>
            <a:r>
              <a:rPr lang="zh-TW" altLang="zh-HK" sz="2000" dirty="0">
                <a:solidFill>
                  <a:srgbClr val="000000"/>
                </a:solidFill>
                <a:effectLst>
                  <a:glow rad="63500">
                    <a:srgbClr val="FFC000">
                      <a:alpha val="40000"/>
                    </a:srgbClr>
                  </a:glow>
                </a:effectLst>
              </a:rPr>
              <a:t>各樣恩惠</a:t>
            </a:r>
            <a:r>
              <a:rPr lang="en-US" altLang="zh-HK" sz="2000" dirty="0">
                <a:solidFill>
                  <a:srgbClr val="000000"/>
                </a:solidFill>
                <a:effectLst>
                  <a:glow rad="63500">
                    <a:srgbClr val="FFC000">
                      <a:alpha val="40000"/>
                    </a:srgbClr>
                  </a:glow>
                </a:effectLst>
              </a:rPr>
              <a:t> – </a:t>
            </a:r>
          </a:p>
          <a:p>
            <a:r>
              <a:rPr lang="zh-TW" altLang="zh-HK" sz="2000" dirty="0">
                <a:solidFill>
                  <a:srgbClr val="000000"/>
                </a:solidFill>
                <a:effectLst>
                  <a:glow rad="63500">
                    <a:srgbClr val="FFC000">
                      <a:alpha val="40000"/>
                    </a:srgbClr>
                  </a:glow>
                </a:effectLst>
              </a:rPr>
              <a:t>各樣事情</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每個時刻</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每個方面</a:t>
            </a:r>
            <a:r>
              <a:rPr lang="en-US" altLang="zh-HK" sz="2000" dirty="0">
                <a:solidFill>
                  <a:srgbClr val="000000"/>
                </a:solidFill>
                <a:effectLst>
                  <a:glow rad="63500">
                    <a:srgbClr val="FFC000">
                      <a:alpha val="40000"/>
                    </a:srgbClr>
                  </a:glow>
                </a:effectLst>
              </a:rPr>
              <a:t> </a:t>
            </a:r>
            <a:endParaRPr lang="zh-TW" altLang="zh-HK" sz="2000" dirty="0">
              <a:solidFill>
                <a:srgbClr val="000000"/>
              </a:solidFill>
              <a:effectLst>
                <a:glow rad="63500">
                  <a:srgbClr val="FFC000">
                    <a:alpha val="40000"/>
                  </a:srgbClr>
                </a:glow>
              </a:effectLst>
            </a:endParaRPr>
          </a:p>
          <a:p>
            <a:endParaRPr lang="zh-TW" altLang="zh-HK"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133152432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格 24"/>
          <p:cNvGraphicFramePr>
            <a:graphicFrameLocks noGrp="1"/>
          </p:cNvGraphicFramePr>
          <p:nvPr/>
        </p:nvGraphicFramePr>
        <p:xfrm>
          <a:off x="0" y="783912"/>
          <a:ext cx="9144000" cy="6088455"/>
        </p:xfrm>
        <a:graphic>
          <a:graphicData uri="http://schemas.openxmlformats.org/drawingml/2006/table">
            <a:tbl>
              <a:tblPr firstRow="1" bandRow="1">
                <a:effectLst>
                  <a:innerShdw blurRad="114300">
                    <a:prstClr val="black"/>
                  </a:innerShdw>
                </a:effectLst>
                <a:tableStyleId>{21E4AEA4-8DFA-4A89-87EB-49C32662AFE0}</a:tableStyleId>
              </a:tblPr>
              <a:tblGrid>
                <a:gridCol w="1555240">
                  <a:extLst>
                    <a:ext uri="{9D8B030D-6E8A-4147-A177-3AD203B41FA5}">
                      <a16:colId xmlns:a16="http://schemas.microsoft.com/office/drawing/2014/main" val="20000"/>
                    </a:ext>
                  </a:extLst>
                </a:gridCol>
                <a:gridCol w="7588760">
                  <a:extLst>
                    <a:ext uri="{9D8B030D-6E8A-4147-A177-3AD203B41FA5}">
                      <a16:colId xmlns:a16="http://schemas.microsoft.com/office/drawing/2014/main" val="20001"/>
                    </a:ext>
                  </a:extLst>
                </a:gridCol>
              </a:tblGrid>
              <a:tr h="6088455">
                <a:tc>
                  <a:txBody>
                    <a:bodyPr/>
                    <a:lstStyle/>
                    <a:p>
                      <a:pPr marL="0" algn="l" rtl="0" eaLnBrk="1" latinLnBrk="0" hangingPunct="1"/>
                      <a:endParaRPr kumimoji="0" lang="zh-TW" altLang="en-US" sz="1400" b="1" kern="1200" dirty="0">
                        <a:solidFill>
                          <a:schemeClr val="dk1"/>
                        </a:solidFill>
                        <a:effectLst/>
                        <a:latin typeface="+mn-lt"/>
                        <a:ea typeface="+mn-ea"/>
                        <a:cs typeface="+mn-cs"/>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tc>
                  <a:txBody>
                    <a:bodyPr/>
                    <a:lstStyle/>
                    <a:p>
                      <a:pPr marL="0" indent="0" algn="l" rtl="0" eaLnBrk="1" latinLnBrk="0" hangingPunct="1"/>
                      <a:endParaRPr kumimoji="0" lang="zh-TW" altLang="zh-HK" sz="1400" b="1" kern="1200" dirty="0">
                        <a:solidFill>
                          <a:schemeClr val="dk1"/>
                        </a:solidFill>
                        <a:effectLst/>
                        <a:latin typeface="+mn-lt"/>
                        <a:ea typeface="+mn-ea"/>
                        <a:cs typeface="+mn-cs"/>
                      </a:endParaRP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58036" y="47278"/>
            <a:ext cx="2670773" cy="8925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defRPr/>
            </a:pP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祈禱事項</a:t>
            </a:r>
            <a:r>
              <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 </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2024</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年</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9</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月</a:t>
            </a:r>
            <a:endPar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562" y="38225"/>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表格 6">
            <a:extLst>
              <a:ext uri="{FF2B5EF4-FFF2-40B4-BE49-F238E27FC236}">
                <a16:creationId xmlns:a16="http://schemas.microsoft.com/office/drawing/2014/main" id="{C1A9F576-7788-409C-A442-172635AAE3CF}"/>
              </a:ext>
            </a:extLst>
          </p:cNvPr>
          <p:cNvGraphicFramePr>
            <a:graphicFrameLocks noGrp="1"/>
          </p:cNvGraphicFramePr>
          <p:nvPr>
            <p:extLst>
              <p:ext uri="{D42A27DB-BD31-4B8C-83A1-F6EECF244321}">
                <p14:modId xmlns:p14="http://schemas.microsoft.com/office/powerpoint/2010/main" val="2709813123"/>
              </p:ext>
            </p:extLst>
          </p:nvPr>
        </p:nvGraphicFramePr>
        <p:xfrm>
          <a:off x="485916" y="1053183"/>
          <a:ext cx="8515867" cy="5486400"/>
        </p:xfrm>
        <a:graphic>
          <a:graphicData uri="http://schemas.openxmlformats.org/drawingml/2006/table">
            <a:tbl>
              <a:tblPr firstRow="1" bandRow="1">
                <a:tableStyleId>{5C22544A-7EE6-4342-B048-85BDC9FD1C3A}</a:tableStyleId>
              </a:tblPr>
              <a:tblGrid>
                <a:gridCol w="582930">
                  <a:extLst>
                    <a:ext uri="{9D8B030D-6E8A-4147-A177-3AD203B41FA5}">
                      <a16:colId xmlns:a16="http://schemas.microsoft.com/office/drawing/2014/main" val="3869904112"/>
                    </a:ext>
                  </a:extLst>
                </a:gridCol>
                <a:gridCol w="7932937">
                  <a:extLst>
                    <a:ext uri="{9D8B030D-6E8A-4147-A177-3AD203B41FA5}">
                      <a16:colId xmlns:a16="http://schemas.microsoft.com/office/drawing/2014/main" val="3547176046"/>
                    </a:ext>
                  </a:extLst>
                </a:gridCol>
              </a:tblGrid>
              <a:tr h="0">
                <a:tc gridSpan="2">
                  <a:txBody>
                    <a:bodyPr/>
                    <a:lstStyle/>
                    <a:p>
                      <a:pPr algn="ctr"/>
                      <a:r>
                        <a:rPr kumimoji="0" lang="zh-TW" altLang="en-US" sz="1400" b="1" kern="1200">
                          <a:solidFill>
                            <a:schemeClr val="tx1"/>
                          </a:solidFill>
                          <a:effectLst/>
                          <a:latin typeface="+mn-lt"/>
                          <a:ea typeface="+mn-ea"/>
                          <a:cs typeface="+mn-cs"/>
                        </a:rPr>
                        <a:t>第五週</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dirty="0"/>
                    </a:p>
                  </a:txBody>
                  <a:tcPr>
                    <a:noFill/>
                  </a:tcPr>
                </a:tc>
                <a:extLst>
                  <a:ext uri="{0D108BD9-81ED-4DB2-BD59-A6C34878D82A}">
                    <a16:rowId xmlns:a16="http://schemas.microsoft.com/office/drawing/2014/main" val="1266854202"/>
                  </a:ext>
                </a:extLst>
              </a:tr>
              <a:tr h="149235">
                <a:tc>
                  <a:txBody>
                    <a:bodyPr/>
                    <a:lstStyle/>
                    <a:p>
                      <a:pPr marL="0" algn="l" rtl="0" eaLnBrk="1" latinLnBrk="0" hangingPunct="1">
                        <a:lnSpc>
                          <a:spcPts val="1200"/>
                        </a:lnSpc>
                        <a:spcAft>
                          <a:spcPts val="0"/>
                        </a:spcAft>
                      </a:pPr>
                      <a:r>
                        <a:rPr kumimoji="0" lang="zh-TW" altLang="en-US" sz="1200" b="1" kern="0" dirty="0">
                          <a:solidFill>
                            <a:schemeClr val="dk1"/>
                          </a:solidFill>
                          <a:effectLst/>
                          <a:latin typeface="微軟正黑體" panose="020B0604030504040204" pitchFamily="34" charset="-120"/>
                          <a:ea typeface="微軟正黑體" panose="020B0604030504040204" pitchFamily="34" charset="-120"/>
                          <a:cs typeface="+mn-cs"/>
                        </a:rPr>
                        <a:t>日期</a:t>
                      </a:r>
                      <a:endParaRPr kumimoji="0" lang="zh-HK" altLang="en-US" sz="12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200" b="1" kern="0" dirty="0">
                          <a:solidFill>
                            <a:schemeClr val="dk1"/>
                          </a:solidFill>
                          <a:effectLst/>
                          <a:latin typeface="微軟正黑體" panose="020B0604030504040204" pitchFamily="34" charset="-120"/>
                          <a:ea typeface="微軟正黑體" panose="020B0604030504040204" pitchFamily="34" charset="-120"/>
                          <a:cs typeface="+mn-cs"/>
                        </a:rPr>
                        <a:t>代禱單位</a:t>
                      </a: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1035273"/>
                  </a:ext>
                </a:extLst>
              </a:tr>
              <a:tr h="338496">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100" b="1" kern="0" dirty="0">
                          <a:solidFill>
                            <a:schemeClr val="dk1"/>
                          </a:solidFill>
                          <a:effectLst/>
                          <a:latin typeface="Arial" panose="020B0604020202020204" pitchFamily="34" charset="0"/>
                          <a:ea typeface="細明體" panose="02020509000000000000" pitchFamily="49" charset="-120"/>
                          <a:cs typeface="+mn-cs"/>
                        </a:rPr>
                        <a:t> </a:t>
                      </a: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100" b="1" kern="0" dirty="0">
                          <a:solidFill>
                            <a:schemeClr val="dk1"/>
                          </a:solidFill>
                          <a:effectLst/>
                          <a:latin typeface="Arial" panose="020B0604020202020204" pitchFamily="34" charset="0"/>
                          <a:ea typeface="細明體" panose="02020509000000000000" pitchFamily="49" charset="-120"/>
                          <a:cs typeface="+mn-cs"/>
                        </a:rPr>
                        <a:t>28/10</a:t>
                      </a:r>
                      <a:endParaRPr kumimoji="0" lang="zh-HK" altLang="en-US" sz="11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b="1" kern="1200" dirty="0">
                          <a:solidFill>
                            <a:schemeClr val="dk1"/>
                          </a:solidFill>
                          <a:effectLst/>
                          <a:latin typeface="+mn-lt"/>
                          <a:ea typeface="+mn-ea"/>
                          <a:cs typeface="+mn-cs"/>
                        </a:rPr>
                        <a:t> </a:t>
                      </a:r>
                      <a:endParaRPr kumimoji="0" lang="en-US" altLang="zh-TW" sz="1200" kern="1200" dirty="0">
                        <a:solidFill>
                          <a:schemeClr val="dk1"/>
                        </a:solidFill>
                        <a:effectLst/>
                        <a:latin typeface="+mn-lt"/>
                        <a:ea typeface="+mn-ea"/>
                        <a:cs typeface="+mn-cs"/>
                      </a:endParaRPr>
                    </a:p>
                    <a:p>
                      <a:r>
                        <a:rPr kumimoji="0" lang="zh-TW" altLang="en-US" sz="1200" b="1" kern="1200" dirty="0">
                          <a:solidFill>
                            <a:schemeClr val="dk1"/>
                          </a:solidFill>
                          <a:effectLst/>
                          <a:latin typeface="+mn-lt"/>
                          <a:ea typeface="+mn-ea"/>
                          <a:cs typeface="+mn-cs"/>
                        </a:rPr>
                        <a:t>地域婦女事工</a:t>
                      </a:r>
                      <a:endParaRPr kumimoji="0" lang="en-US" altLang="zh-TW" sz="1200" b="1" kern="1200" dirty="0">
                        <a:solidFill>
                          <a:schemeClr val="dk1"/>
                        </a:solidFill>
                        <a:effectLst/>
                        <a:latin typeface="+mn-lt"/>
                        <a:ea typeface="+mn-ea"/>
                        <a:cs typeface="+mn-cs"/>
                      </a:endParaRPr>
                    </a:p>
                    <a:p>
                      <a:r>
                        <a:rPr kumimoji="0" lang="zh-TW" altLang="en-US" sz="1200" b="1" kern="1200" dirty="0">
                          <a:solidFill>
                            <a:schemeClr val="dk1"/>
                          </a:solidFill>
                          <a:effectLst/>
                          <a:latin typeface="+mn-lt"/>
                          <a:ea typeface="+mn-ea"/>
                          <a:cs typeface="+mn-cs"/>
                        </a:rPr>
                        <a:t>地域婦女事</a:t>
                      </a:r>
                      <a:r>
                        <a:rPr kumimoji="0" lang="zh-TW" altLang="en-US" sz="1200" kern="1200" dirty="0">
                          <a:solidFill>
                            <a:schemeClr val="dk1"/>
                          </a:solidFill>
                          <a:effectLst/>
                          <a:latin typeface="+mn-lt"/>
                          <a:ea typeface="+mn-ea"/>
                          <a:cs typeface="+mn-cs"/>
                        </a:rPr>
                        <a:t>工會長秘書</a:t>
                      </a:r>
                      <a:r>
                        <a:rPr kumimoji="0" lang="en-US" altLang="zh-TW" sz="1200" kern="1200" dirty="0">
                          <a:solidFill>
                            <a:schemeClr val="dk1"/>
                          </a:solidFill>
                          <a:effectLst/>
                          <a:latin typeface="+mn-lt"/>
                          <a:ea typeface="+mn-ea"/>
                          <a:cs typeface="+mn-cs"/>
                        </a:rPr>
                        <a:t>﹕</a:t>
                      </a:r>
                      <a:r>
                        <a:rPr kumimoji="0" lang="zh-TW" altLang="en-US" sz="1200" kern="1200" dirty="0">
                          <a:solidFill>
                            <a:schemeClr val="dk1"/>
                          </a:solidFill>
                          <a:effectLst/>
                          <a:latin typeface="+mn-lt"/>
                          <a:ea typeface="+mn-ea"/>
                          <a:cs typeface="+mn-cs"/>
                        </a:rPr>
                        <a:t>麥彭黛麗准將</a:t>
                      </a:r>
                      <a:endParaRPr kumimoji="0" lang="en-US" altLang="zh-TW" sz="1200" kern="1200" dirty="0">
                        <a:solidFill>
                          <a:schemeClr val="dk1"/>
                        </a:solidFill>
                        <a:effectLst/>
                        <a:latin typeface="+mn-lt"/>
                        <a:ea typeface="+mn-ea"/>
                        <a:cs typeface="+mn-cs"/>
                      </a:endParaRPr>
                    </a:p>
                    <a:p>
                      <a:r>
                        <a:rPr kumimoji="0" lang="zh-TW" altLang="en-US" sz="1200" kern="1200" dirty="0">
                          <a:solidFill>
                            <a:schemeClr val="dk1"/>
                          </a:solidFill>
                          <a:effectLst/>
                          <a:latin typeface="+mn-lt"/>
                          <a:ea typeface="+mn-ea"/>
                          <a:cs typeface="+mn-cs"/>
                        </a:rPr>
                        <a:t>代禱</a:t>
                      </a:r>
                      <a:r>
                        <a:rPr kumimoji="0" lang="en-US" altLang="zh-TW" sz="1200" kern="1200" dirty="0">
                          <a:solidFill>
                            <a:schemeClr val="dk1"/>
                          </a:solidFill>
                          <a:effectLst/>
                          <a:latin typeface="+mn-lt"/>
                          <a:ea typeface="+mn-ea"/>
                          <a:cs typeface="+mn-cs"/>
                        </a:rPr>
                        <a:t>﹕</a:t>
                      </a:r>
                    </a:p>
                    <a:p>
                      <a:pPr marL="228600" indent="-228600">
                        <a:buFont typeface="+mj-lt"/>
                        <a:buAutoNum type="arabicPeriod"/>
                      </a:pPr>
                      <a:r>
                        <a:rPr kumimoji="0" lang="zh-TW" altLang="en-US" sz="1200" kern="1200" dirty="0">
                          <a:solidFill>
                            <a:schemeClr val="dk1"/>
                          </a:solidFill>
                          <a:effectLst/>
                          <a:latin typeface="+mn-lt"/>
                          <a:ea typeface="+mn-ea"/>
                          <a:cs typeface="+mn-cs"/>
                        </a:rPr>
                        <a:t>祈禱神賜我們的女軍官、軍兵和救世軍之友智慧和明白，讓她們在職場和家中活出基督徒的生命。</a:t>
                      </a:r>
                    </a:p>
                    <a:p>
                      <a:pPr marL="228600" indent="-228600">
                        <a:buFont typeface="+mj-lt"/>
                        <a:buAutoNum type="arabicPeriod"/>
                      </a:pPr>
                      <a:r>
                        <a:rPr kumimoji="0" lang="zh-TW" altLang="en-US" sz="1200" kern="1200" dirty="0">
                          <a:solidFill>
                            <a:schemeClr val="dk1"/>
                          </a:solidFill>
                          <a:effectLst/>
                          <a:latin typeface="+mn-lt"/>
                          <a:ea typeface="+mn-ea"/>
                          <a:cs typeface="+mn-cs"/>
                        </a:rPr>
                        <a:t>祈禱我們的女士們會對聖靈在她們生命中所作的工更加敏感，更深切地渴慕公義和神的話語，而聖靈會讓她們熱切想與他人分享信仰和見證他人被耶穌基督拯救。</a:t>
                      </a:r>
                    </a:p>
                    <a:p>
                      <a:endParaRPr kumimoji="0" lang="zh-TW" altLang="zh-HK" sz="1200" kern="1200" dirty="0">
                        <a:solidFill>
                          <a:schemeClr val="dk1"/>
                        </a:solidFill>
                        <a:effectLst/>
                        <a:latin typeface="+mn-lt"/>
                        <a:ea typeface="+mn-ea"/>
                        <a:cs typeface="+mn-cs"/>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85967004"/>
                  </a:ext>
                </a:extLst>
              </a:tr>
              <a:tr h="338496">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altLang="zh-HK" sz="1100" b="1" kern="0" dirty="0">
                        <a:solidFill>
                          <a:schemeClr val="dk1"/>
                        </a:solidFill>
                        <a:effectLst/>
                        <a:latin typeface="Arial" panose="020B0604020202020204" pitchFamily="34" charset="0"/>
                        <a:ea typeface="細明體" panose="02020509000000000000" pitchFamily="49" charset="-120"/>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100" b="1" kern="0" dirty="0">
                          <a:solidFill>
                            <a:schemeClr val="dk1"/>
                          </a:solidFill>
                          <a:effectLst/>
                          <a:latin typeface="Arial" panose="020B0604020202020204" pitchFamily="34" charset="0"/>
                          <a:ea typeface="細明體" panose="02020509000000000000" pitchFamily="49" charset="-120"/>
                          <a:cs typeface="+mn-cs"/>
                        </a:rPr>
                        <a:t>29/10</a:t>
                      </a:r>
                      <a:endParaRPr kumimoji="0" lang="zh-HK" altLang="en-US" sz="11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0" lang="en-US" altLang="zh-TW" sz="1200" b="1" kern="100" dirty="0">
                        <a:solidFill>
                          <a:schemeClr val="tx1"/>
                        </a:solidFill>
                        <a:effectLst/>
                        <a:latin typeface="Calibri" panose="020F0502020204030204" pitchFamily="34" charset="0"/>
                        <a:ea typeface="+mn-ea"/>
                        <a:cs typeface="Calibri" panose="020F0502020204030204" pitchFamily="34" charset="0"/>
                      </a:endParaRPr>
                    </a:p>
                    <a:p>
                      <a:r>
                        <a:rPr kumimoji="0" lang="zh-TW" altLang="en-US" sz="1200" b="1" kern="100" dirty="0">
                          <a:solidFill>
                            <a:schemeClr val="tx1"/>
                          </a:solidFill>
                          <a:effectLst/>
                          <a:latin typeface="Calibri" panose="020F0502020204030204" pitchFamily="34" charset="0"/>
                          <a:ea typeface="+mn-ea"/>
                          <a:cs typeface="Calibri" panose="020F0502020204030204" pitchFamily="34" charset="0"/>
                        </a:rPr>
                        <a:t>灣仔隊</a:t>
                      </a:r>
                    </a:p>
                    <a:p>
                      <a:r>
                        <a:rPr kumimoji="0" lang="zh-TW" altLang="en-US" sz="1200" b="1" kern="100" dirty="0">
                          <a:solidFill>
                            <a:schemeClr val="tx1"/>
                          </a:solidFill>
                          <a:effectLst/>
                          <a:latin typeface="Calibri" panose="020F0502020204030204" pitchFamily="34" charset="0"/>
                          <a:ea typeface="+mn-ea"/>
                          <a:cs typeface="Calibri" panose="020F0502020204030204" pitchFamily="34" charset="0"/>
                        </a:rPr>
                        <a:t>部隊軍官</a:t>
                      </a:r>
                      <a:r>
                        <a:rPr kumimoji="0" lang="en-US" altLang="zh-TW" sz="1200" b="1" kern="100" dirty="0">
                          <a:solidFill>
                            <a:schemeClr val="tx1"/>
                          </a:solidFill>
                          <a:effectLst/>
                          <a:latin typeface="Calibri" panose="020F0502020204030204" pitchFamily="34" charset="0"/>
                          <a:ea typeface="+mn-ea"/>
                          <a:cs typeface="Calibri" panose="020F0502020204030204" pitchFamily="34" charset="0"/>
                        </a:rPr>
                        <a:t>﹕</a:t>
                      </a:r>
                      <a:r>
                        <a:rPr kumimoji="0" lang="zh-TW" altLang="en-US" sz="1200" b="1" kern="100" dirty="0">
                          <a:solidFill>
                            <a:schemeClr val="tx1"/>
                          </a:solidFill>
                          <a:effectLst/>
                          <a:latin typeface="Calibri" panose="020F0502020204030204" pitchFamily="34" charset="0"/>
                          <a:ea typeface="+mn-ea"/>
                          <a:cs typeface="Calibri" panose="020F0502020204030204" pitchFamily="34" charset="0"/>
                        </a:rPr>
                        <a:t>余基甸上尉</a:t>
                      </a:r>
                    </a:p>
                    <a:p>
                      <a:r>
                        <a:rPr kumimoji="0" lang="zh-TW" altLang="en-US" sz="1200" b="1" kern="100" dirty="0">
                          <a:solidFill>
                            <a:schemeClr val="tx1"/>
                          </a:solidFill>
                          <a:effectLst/>
                          <a:latin typeface="Calibri" panose="020F0502020204030204" pitchFamily="34" charset="0"/>
                          <a:ea typeface="+mn-ea"/>
                          <a:cs typeface="Calibri" panose="020F0502020204030204" pitchFamily="34" charset="0"/>
                        </a:rPr>
                        <a:t>代禱事項</a:t>
                      </a:r>
                      <a:r>
                        <a:rPr kumimoji="0" lang="en-US" altLang="zh-TW" sz="1200" b="1" kern="100" dirty="0">
                          <a:solidFill>
                            <a:schemeClr val="tx1"/>
                          </a:solidFill>
                          <a:effectLst/>
                          <a:latin typeface="Calibri" panose="020F0502020204030204" pitchFamily="34" charset="0"/>
                          <a:ea typeface="+mn-ea"/>
                          <a:cs typeface="Calibri" panose="020F0502020204030204" pitchFamily="34" charset="0"/>
                        </a:rPr>
                        <a:t>﹕</a:t>
                      </a:r>
                    </a:p>
                    <a:p>
                      <a:pPr marL="228600" indent="-228600">
                        <a:buFont typeface="+mj-lt"/>
                        <a:buAutoNum type="arabicPeriod"/>
                      </a:pPr>
                      <a:r>
                        <a:rPr kumimoji="0" lang="zh-TW" altLang="en-US" sz="1200" b="0" kern="100" dirty="0">
                          <a:solidFill>
                            <a:schemeClr val="tx1"/>
                          </a:solidFill>
                          <a:effectLst/>
                          <a:latin typeface="Calibri" panose="020F0502020204030204" pitchFamily="34" charset="0"/>
                          <a:ea typeface="+mn-ea"/>
                          <a:cs typeface="Calibri" panose="020F0502020204030204" pitchFamily="34" charset="0"/>
                        </a:rPr>
                        <a:t>灣仔隊</a:t>
                      </a:r>
                      <a:r>
                        <a:rPr kumimoji="0" lang="en-US" altLang="zh-TW" sz="1200" b="0" kern="100" dirty="0">
                          <a:solidFill>
                            <a:schemeClr val="tx1"/>
                          </a:solidFill>
                          <a:effectLst/>
                          <a:latin typeface="Calibri" panose="020F0502020204030204" pitchFamily="34" charset="0"/>
                          <a:ea typeface="+mn-ea"/>
                          <a:cs typeface="Calibri" panose="020F0502020204030204" pitchFamily="34" charset="0"/>
                        </a:rPr>
                        <a:t>77</a:t>
                      </a:r>
                      <a:r>
                        <a:rPr kumimoji="0" lang="zh-TW" altLang="en-US" sz="1200" b="0" kern="100" dirty="0">
                          <a:solidFill>
                            <a:schemeClr val="tx1"/>
                          </a:solidFill>
                          <a:effectLst/>
                          <a:latin typeface="Calibri" panose="020F0502020204030204" pitchFamily="34" charset="0"/>
                          <a:ea typeface="+mn-ea"/>
                          <a:cs typeface="Calibri" panose="020F0502020204030204" pitchFamily="34" charset="0"/>
                        </a:rPr>
                        <a:t>歲生日，求主賜給眾軍兵健康的身體、健康的靈命；持久地操練，時刻保持警醒狀態，以應付生命中隨時的挑戰和使命。</a:t>
                      </a:r>
                    </a:p>
                    <a:p>
                      <a:pPr marL="228600" indent="-228600">
                        <a:buFont typeface="+mj-lt"/>
                        <a:buAutoNum type="arabicPeriod"/>
                      </a:pPr>
                      <a:r>
                        <a:rPr kumimoji="0" lang="zh-TW" altLang="en-US" sz="1200" b="0" kern="100" dirty="0">
                          <a:solidFill>
                            <a:schemeClr val="tx1"/>
                          </a:solidFill>
                          <a:effectLst/>
                          <a:latin typeface="Calibri" panose="020F0502020204030204" pitchFamily="34" charset="0"/>
                          <a:ea typeface="+mn-ea"/>
                          <a:cs typeface="Calibri" panose="020F0502020204030204" pitchFamily="34" charset="0"/>
                        </a:rPr>
                        <a:t>求聖靈提醒衆人，以信望愛成為生命的動力，建立教會、建立我們的生命，在以後的日子繼續數算主的恩典！</a:t>
                      </a:r>
                    </a:p>
                    <a:p>
                      <a:pPr marL="228600" indent="-228600">
                        <a:buFont typeface="+mj-lt"/>
                        <a:buAutoNum type="arabicPeriod"/>
                      </a:pPr>
                      <a:r>
                        <a:rPr kumimoji="0" lang="zh-TW" altLang="en-US" sz="1200" b="0" kern="100" dirty="0">
                          <a:solidFill>
                            <a:schemeClr val="tx1"/>
                          </a:solidFill>
                          <a:effectLst/>
                          <a:latin typeface="Calibri" panose="020F0502020204030204" pitchFamily="34" charset="0"/>
                          <a:ea typeface="+mn-ea"/>
                          <a:cs typeface="Calibri" panose="020F0502020204030204" pitchFamily="34" charset="0"/>
                        </a:rPr>
                        <a:t>求主栽培更多精兵，興起更多不同的事奉人員。各人善用主的恩賜， 為主作工，讓救世軍灣仔隊持續「高舉主軍旗，傳揚主大愛」。</a:t>
                      </a:r>
                    </a:p>
                    <a:p>
                      <a:endParaRPr kumimoji="0" lang="zh-TW" altLang="zh-HK" sz="1200" b="1" kern="1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6618832"/>
                  </a:ext>
                </a:extLst>
              </a:tr>
              <a:tr h="338496">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altLang="zh-HK" sz="1100" b="1" kern="0" dirty="0">
                        <a:solidFill>
                          <a:schemeClr val="dk1"/>
                        </a:solidFill>
                        <a:effectLst/>
                        <a:latin typeface="Arial" panose="020B0604020202020204" pitchFamily="34" charset="0"/>
                        <a:ea typeface="細明體" panose="02020509000000000000" pitchFamily="49" charset="-120"/>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100" b="1" kern="0" dirty="0">
                          <a:solidFill>
                            <a:schemeClr val="dk1"/>
                          </a:solidFill>
                          <a:effectLst/>
                          <a:latin typeface="Arial" panose="020B0604020202020204" pitchFamily="34" charset="0"/>
                          <a:ea typeface="細明體" panose="02020509000000000000" pitchFamily="49" charset="-120"/>
                          <a:cs typeface="+mn-cs"/>
                        </a:rPr>
                        <a:t>30/10</a:t>
                      </a:r>
                      <a:endParaRPr kumimoji="0" lang="zh-HK" altLang="en-US" sz="11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0" lang="en-US" altLang="zh-TW" sz="1200" b="1" kern="100" dirty="0">
                        <a:solidFill>
                          <a:schemeClr val="tx1"/>
                        </a:solidFill>
                        <a:effectLst/>
                        <a:latin typeface="Calibri" panose="020F0502020204030204" pitchFamily="34" charset="0"/>
                        <a:ea typeface="+mn-ea"/>
                        <a:cs typeface="Calibri" panose="020F0502020204030204" pitchFamily="34" charset="0"/>
                      </a:endParaRPr>
                    </a:p>
                    <a:p>
                      <a:r>
                        <a:rPr kumimoji="0" lang="zh-TW" altLang="en-US" sz="1200" b="1" kern="100" dirty="0">
                          <a:solidFill>
                            <a:schemeClr val="tx1"/>
                          </a:solidFill>
                          <a:effectLst/>
                          <a:latin typeface="Calibri" panose="020F0502020204030204" pitchFamily="34" charset="0"/>
                          <a:ea typeface="+mn-ea"/>
                          <a:cs typeface="Calibri" panose="020F0502020204030204" pitchFamily="34" charset="0"/>
                        </a:rPr>
                        <a:t>竹園長者日間護理中心</a:t>
                      </a:r>
                    </a:p>
                    <a:p>
                      <a:r>
                        <a:rPr kumimoji="0" lang="zh-TW" altLang="en-US" sz="1200" b="1" kern="100" dirty="0">
                          <a:solidFill>
                            <a:schemeClr val="tx1"/>
                          </a:solidFill>
                          <a:effectLst/>
                          <a:latin typeface="Calibri" panose="020F0502020204030204" pitchFamily="34" charset="0"/>
                          <a:ea typeface="+mn-ea"/>
                          <a:cs typeface="Calibri" panose="020F0502020204030204" pitchFamily="34" charset="0"/>
                        </a:rPr>
                        <a:t>中心主任</a:t>
                      </a:r>
                      <a:r>
                        <a:rPr kumimoji="0" lang="en-US" altLang="zh-TW" sz="1200" b="1" kern="100" dirty="0">
                          <a:solidFill>
                            <a:schemeClr val="tx1"/>
                          </a:solidFill>
                          <a:effectLst/>
                          <a:latin typeface="Calibri" panose="020F0502020204030204" pitchFamily="34" charset="0"/>
                          <a:ea typeface="+mn-ea"/>
                          <a:cs typeface="Calibri" panose="020F0502020204030204" pitchFamily="34" charset="0"/>
                        </a:rPr>
                        <a:t>: </a:t>
                      </a:r>
                      <a:r>
                        <a:rPr kumimoji="0" lang="zh-TW" altLang="en-US" sz="1200" b="1" kern="100" dirty="0">
                          <a:solidFill>
                            <a:schemeClr val="tx1"/>
                          </a:solidFill>
                          <a:effectLst/>
                          <a:latin typeface="Calibri" panose="020F0502020204030204" pitchFamily="34" charset="0"/>
                          <a:ea typeface="+mn-ea"/>
                          <a:cs typeface="Calibri" panose="020F0502020204030204" pitchFamily="34" charset="0"/>
                        </a:rPr>
                        <a:t>潘麗斯女士</a:t>
                      </a:r>
                    </a:p>
                    <a:p>
                      <a:r>
                        <a:rPr kumimoji="0" lang="zh-TW" altLang="en-US" sz="1200" b="1" kern="100" dirty="0">
                          <a:solidFill>
                            <a:schemeClr val="tx1"/>
                          </a:solidFill>
                          <a:effectLst/>
                          <a:latin typeface="Calibri" panose="020F0502020204030204" pitchFamily="34" charset="0"/>
                          <a:ea typeface="+mn-ea"/>
                          <a:cs typeface="Calibri" panose="020F0502020204030204" pitchFamily="34" charset="0"/>
                        </a:rPr>
                        <a:t>代禱事項</a:t>
                      </a:r>
                      <a:r>
                        <a:rPr kumimoji="0" lang="en-US" altLang="zh-TW" sz="1200" b="1" kern="100" dirty="0">
                          <a:solidFill>
                            <a:schemeClr val="tx1"/>
                          </a:solidFill>
                          <a:effectLst/>
                          <a:latin typeface="Calibri" panose="020F0502020204030204" pitchFamily="34" charset="0"/>
                          <a:ea typeface="+mn-ea"/>
                          <a:cs typeface="Calibri" panose="020F0502020204030204" pitchFamily="34" charset="0"/>
                        </a:rPr>
                        <a:t>:</a:t>
                      </a:r>
                    </a:p>
                    <a:p>
                      <a:r>
                        <a:rPr kumimoji="0" lang="zh-TW" altLang="en-US" sz="1200" kern="100" dirty="0">
                          <a:solidFill>
                            <a:schemeClr val="tx1"/>
                          </a:solidFill>
                          <a:effectLst/>
                          <a:latin typeface="Calibri" panose="020F0502020204030204" pitchFamily="34" charset="0"/>
                          <a:ea typeface="+mn-ea"/>
                          <a:cs typeface="Calibri" panose="020F0502020204030204" pitchFamily="34" charset="0"/>
                        </a:rPr>
                        <a:t>請為長者的照顧者禱告，特別是那些正在照顧失智症患者的人，和互相照顧對方的年老夫婦。我們了解他們的挑戰和犧牲，因為他們在無私地為了他們所愛的人的健康和舒適而奉獻時間、精神和愛。願神賜予他們力量、耐性和智慧，以處理失智症當中的複雜性和長者的需要。願他們能在這個角色中找到喜樂和滿足，並得到家人、朋友和專業人士的理解和支持。</a:t>
                      </a:r>
                    </a:p>
                    <a:p>
                      <a:endParaRPr kumimoji="0" lang="zh-TW" altLang="zh-HK" sz="1200" kern="1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1428452"/>
                  </a:ext>
                </a:extLst>
              </a:tr>
            </a:tbl>
          </a:graphicData>
        </a:graphic>
      </p:graphicFrame>
      <p:sp>
        <p:nvSpPr>
          <p:cNvPr id="2" name="矩形 11">
            <a:extLst>
              <a:ext uri="{FF2B5EF4-FFF2-40B4-BE49-F238E27FC236}">
                <a16:creationId xmlns:a16="http://schemas.microsoft.com/office/drawing/2014/main" id="{CDFE04F0-5B18-F796-8396-2F054CF1318D}"/>
              </a:ext>
            </a:extLst>
          </p:cNvPr>
          <p:cNvSpPr/>
          <p:nvPr/>
        </p:nvSpPr>
        <p:spPr>
          <a:xfrm>
            <a:off x="3032911" y="86686"/>
            <a:ext cx="4499572" cy="1077218"/>
          </a:xfrm>
          <a:prstGeom prst="rect">
            <a:avLst/>
          </a:prstGeom>
          <a:noFill/>
          <a:effectLst>
            <a:reflection blurRad="6350" stA="52000" endA="300" endPos="35000" dir="5400000" sy="-100000" algn="bl" rotWithShape="0"/>
            <a:softEdge rad="317500"/>
          </a:effectLst>
        </p:spPr>
        <p:txBody>
          <a:bodyPr wrap="square">
            <a:spAutoFit/>
          </a:bodyPr>
          <a:lstStyle/>
          <a:p>
            <a:r>
              <a:rPr lang="zh-TW" altLang="zh-HK" sz="2000" dirty="0">
                <a:solidFill>
                  <a:srgbClr val="000000"/>
                </a:solidFill>
                <a:effectLst>
                  <a:glow rad="63500">
                    <a:srgbClr val="FFC000">
                      <a:alpha val="40000"/>
                    </a:srgbClr>
                  </a:glow>
                </a:effectLst>
              </a:rPr>
              <a:t>豐盛生命</a:t>
            </a:r>
            <a:r>
              <a:rPr lang="en-US" altLang="zh-TW" sz="2000" dirty="0">
                <a:solidFill>
                  <a:srgbClr val="000000"/>
                </a:solidFill>
                <a:effectLst>
                  <a:glow rad="63500">
                    <a:srgbClr val="FFC000">
                      <a:alpha val="40000"/>
                    </a:srgbClr>
                  </a:glow>
                </a:effectLst>
              </a:rPr>
              <a:t> -</a:t>
            </a:r>
            <a:r>
              <a:rPr lang="zh-TW" altLang="zh-HK" sz="2000" dirty="0">
                <a:solidFill>
                  <a:srgbClr val="000000"/>
                </a:solidFill>
                <a:effectLst>
                  <a:glow rad="63500">
                    <a:srgbClr val="FFC000">
                      <a:alpha val="40000"/>
                    </a:srgbClr>
                  </a:glow>
                </a:effectLst>
              </a:rPr>
              <a:t>各樣恩惠</a:t>
            </a:r>
            <a:r>
              <a:rPr lang="en-US" altLang="zh-HK" sz="2000" dirty="0">
                <a:solidFill>
                  <a:srgbClr val="000000"/>
                </a:solidFill>
                <a:effectLst>
                  <a:glow rad="63500">
                    <a:srgbClr val="FFC000">
                      <a:alpha val="40000"/>
                    </a:srgbClr>
                  </a:glow>
                </a:effectLst>
              </a:rPr>
              <a:t> – </a:t>
            </a:r>
          </a:p>
          <a:p>
            <a:r>
              <a:rPr lang="zh-TW" altLang="zh-HK" sz="2000" dirty="0">
                <a:solidFill>
                  <a:srgbClr val="000000"/>
                </a:solidFill>
                <a:effectLst>
                  <a:glow rad="63500">
                    <a:srgbClr val="FFC000">
                      <a:alpha val="40000"/>
                    </a:srgbClr>
                  </a:glow>
                </a:effectLst>
              </a:rPr>
              <a:t>各樣事情</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每個時刻</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每個方面</a:t>
            </a:r>
            <a:r>
              <a:rPr lang="en-US" altLang="zh-HK" sz="2000" dirty="0">
                <a:solidFill>
                  <a:srgbClr val="000000"/>
                </a:solidFill>
                <a:effectLst>
                  <a:glow rad="63500">
                    <a:srgbClr val="FFC000">
                      <a:alpha val="40000"/>
                    </a:srgbClr>
                  </a:glow>
                </a:effectLst>
              </a:rPr>
              <a:t> </a:t>
            </a:r>
            <a:endParaRPr lang="zh-TW" altLang="zh-HK" sz="2000" dirty="0">
              <a:solidFill>
                <a:srgbClr val="000000"/>
              </a:solidFill>
              <a:effectLst>
                <a:glow rad="63500">
                  <a:srgbClr val="FFC000">
                    <a:alpha val="40000"/>
                  </a:srgbClr>
                </a:glow>
              </a:effectLst>
            </a:endParaRPr>
          </a:p>
          <a:p>
            <a:endParaRPr lang="zh-TW" altLang="zh-HK"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3020708072"/>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p:cSld>
    <p:bg>
      <p:bgPr>
        <a:pattFill prst="smGrid">
          <a:fgClr>
            <a:schemeClr val="bg2">
              <a:lumMod val="20000"/>
              <a:lumOff val="80000"/>
            </a:schemeClr>
          </a:fgClr>
          <a:bgClr>
            <a:schemeClr val="bg1"/>
          </a:bgClr>
        </a:pattFill>
        <a:effectLst/>
      </p:bgPr>
    </p:bg>
    <p:spTree>
      <p:nvGrpSpPr>
        <p:cNvPr id="1" name=""/>
        <p:cNvGrpSpPr/>
        <p:nvPr/>
      </p:nvGrpSpPr>
      <p:grpSpPr>
        <a:xfrm>
          <a:off x="0" y="0"/>
          <a:ext cx="0" cy="0"/>
          <a:chOff x="0" y="0"/>
          <a:chExt cx="0" cy="0"/>
        </a:xfrm>
      </p:grpSpPr>
      <p:graphicFrame>
        <p:nvGraphicFramePr>
          <p:cNvPr id="25" name="表格 24"/>
          <p:cNvGraphicFramePr>
            <a:graphicFrameLocks noGrp="1"/>
          </p:cNvGraphicFramePr>
          <p:nvPr/>
        </p:nvGraphicFramePr>
        <p:xfrm>
          <a:off x="0" y="783912"/>
          <a:ext cx="9144000" cy="6088455"/>
        </p:xfrm>
        <a:graphic>
          <a:graphicData uri="http://schemas.openxmlformats.org/drawingml/2006/table">
            <a:tbl>
              <a:tblPr firstRow="1" bandRow="1">
                <a:effectLst>
                  <a:innerShdw blurRad="114300">
                    <a:prstClr val="black"/>
                  </a:innerShdw>
                </a:effectLst>
                <a:tableStyleId>{21E4AEA4-8DFA-4A89-87EB-49C32662AFE0}</a:tableStyleId>
              </a:tblPr>
              <a:tblGrid>
                <a:gridCol w="1555240">
                  <a:extLst>
                    <a:ext uri="{9D8B030D-6E8A-4147-A177-3AD203B41FA5}">
                      <a16:colId xmlns:a16="http://schemas.microsoft.com/office/drawing/2014/main" val="20000"/>
                    </a:ext>
                  </a:extLst>
                </a:gridCol>
                <a:gridCol w="7588760">
                  <a:extLst>
                    <a:ext uri="{9D8B030D-6E8A-4147-A177-3AD203B41FA5}">
                      <a16:colId xmlns:a16="http://schemas.microsoft.com/office/drawing/2014/main" val="20001"/>
                    </a:ext>
                  </a:extLst>
                </a:gridCol>
              </a:tblGrid>
              <a:tr h="6088455">
                <a:tc>
                  <a:txBody>
                    <a:bodyPr/>
                    <a:lstStyle/>
                    <a:p>
                      <a:pPr marL="0" algn="l" rtl="0" eaLnBrk="1" latinLnBrk="0" hangingPunct="1"/>
                      <a:endParaRPr kumimoji="0" lang="zh-TW" altLang="en-US" sz="1400" b="1" kern="1200" dirty="0">
                        <a:solidFill>
                          <a:schemeClr val="dk1"/>
                        </a:solidFill>
                        <a:effectLst/>
                        <a:latin typeface="+mn-lt"/>
                        <a:ea typeface="+mn-ea"/>
                        <a:cs typeface="+mn-cs"/>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tc>
                  <a:txBody>
                    <a:bodyPr/>
                    <a:lstStyle/>
                    <a:p>
                      <a:pPr marL="0" indent="0" algn="l" rtl="0" eaLnBrk="1" latinLnBrk="0" hangingPunct="1"/>
                      <a:endParaRPr kumimoji="0" lang="zh-TW" altLang="zh-HK" sz="1400" b="1" kern="1200" dirty="0">
                        <a:solidFill>
                          <a:schemeClr val="dk1"/>
                        </a:solidFill>
                        <a:effectLst/>
                        <a:latin typeface="+mn-lt"/>
                        <a:ea typeface="+mn-ea"/>
                        <a:cs typeface="+mn-cs"/>
                      </a:endParaRP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58036" y="47278"/>
            <a:ext cx="2670773" cy="8925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defRPr/>
            </a:pP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祈禱事項</a:t>
            </a:r>
            <a:r>
              <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 </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2024</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年</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9</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月</a:t>
            </a:r>
            <a:endPar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562" y="38225"/>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表格 6">
            <a:extLst>
              <a:ext uri="{FF2B5EF4-FFF2-40B4-BE49-F238E27FC236}">
                <a16:creationId xmlns:a16="http://schemas.microsoft.com/office/drawing/2014/main" id="{C1A9F576-7788-409C-A442-172635AAE3CF}"/>
              </a:ext>
            </a:extLst>
          </p:cNvPr>
          <p:cNvGraphicFramePr>
            <a:graphicFrameLocks noGrp="1"/>
          </p:cNvGraphicFramePr>
          <p:nvPr>
            <p:extLst>
              <p:ext uri="{D42A27DB-BD31-4B8C-83A1-F6EECF244321}">
                <p14:modId xmlns:p14="http://schemas.microsoft.com/office/powerpoint/2010/main" val="2538489775"/>
              </p:ext>
            </p:extLst>
          </p:nvPr>
        </p:nvGraphicFramePr>
        <p:xfrm>
          <a:off x="313109" y="1201087"/>
          <a:ext cx="8517781" cy="2928747"/>
        </p:xfrm>
        <a:graphic>
          <a:graphicData uri="http://schemas.openxmlformats.org/drawingml/2006/table">
            <a:tbl>
              <a:tblPr firstRow="1" bandRow="1">
                <a:tableStyleId>{5C22544A-7EE6-4342-B048-85BDC9FD1C3A}</a:tableStyleId>
              </a:tblPr>
              <a:tblGrid>
                <a:gridCol w="584844">
                  <a:extLst>
                    <a:ext uri="{9D8B030D-6E8A-4147-A177-3AD203B41FA5}">
                      <a16:colId xmlns:a16="http://schemas.microsoft.com/office/drawing/2014/main" val="3869904112"/>
                    </a:ext>
                  </a:extLst>
                </a:gridCol>
                <a:gridCol w="7932937">
                  <a:extLst>
                    <a:ext uri="{9D8B030D-6E8A-4147-A177-3AD203B41FA5}">
                      <a16:colId xmlns:a16="http://schemas.microsoft.com/office/drawing/2014/main" val="3547176046"/>
                    </a:ext>
                  </a:extLst>
                </a:gridCol>
              </a:tblGrid>
              <a:tr h="0">
                <a:tc gridSpan="2">
                  <a:txBody>
                    <a:bodyPr/>
                    <a:lstStyle/>
                    <a:p>
                      <a:pPr algn="ctr"/>
                      <a:r>
                        <a:rPr kumimoji="0" lang="zh-TW" altLang="en-US" sz="1400" b="1" kern="1200" dirty="0">
                          <a:solidFill>
                            <a:schemeClr val="tx1"/>
                          </a:solidFill>
                          <a:effectLst/>
                          <a:latin typeface="+mn-lt"/>
                          <a:ea typeface="+mn-ea"/>
                          <a:cs typeface="+mn-cs"/>
                        </a:rPr>
                        <a:t>第五週</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dirty="0"/>
                    </a:p>
                  </a:txBody>
                  <a:tcPr>
                    <a:noFill/>
                  </a:tcPr>
                </a:tc>
                <a:extLst>
                  <a:ext uri="{0D108BD9-81ED-4DB2-BD59-A6C34878D82A}">
                    <a16:rowId xmlns:a16="http://schemas.microsoft.com/office/drawing/2014/main" val="1266854202"/>
                  </a:ext>
                </a:extLst>
              </a:tr>
              <a:tr h="149235">
                <a:tc>
                  <a:txBody>
                    <a:bodyPr/>
                    <a:lstStyle/>
                    <a:p>
                      <a:pPr marL="0" algn="l" rtl="0" eaLnBrk="1" latinLnBrk="0" hangingPunct="1">
                        <a:lnSpc>
                          <a:spcPts val="1200"/>
                        </a:lnSpc>
                        <a:spcAft>
                          <a:spcPts val="0"/>
                        </a:spcAft>
                      </a:pPr>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日期</a:t>
                      </a:r>
                      <a:endParaRPr kumimoji="0" lang="zh-HK"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代禱單位</a:t>
                      </a: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1035273"/>
                  </a:ext>
                </a:extLst>
              </a:tr>
              <a:tr h="370840">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altLang="zh-HK" sz="1200" b="1" kern="0" dirty="0">
                        <a:solidFill>
                          <a:schemeClr val="dk1"/>
                        </a:solidFill>
                        <a:effectLst/>
                        <a:latin typeface="Arial" panose="020B0604020202020204" pitchFamily="34" charset="0"/>
                        <a:ea typeface="細明體" panose="02020509000000000000" pitchFamily="49" charset="-120"/>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panose="020B0604020202020204" pitchFamily="34" charset="0"/>
                          <a:ea typeface="細明體" panose="02020509000000000000" pitchFamily="49" charset="-120"/>
                          <a:cs typeface="+mn-cs"/>
                        </a:rPr>
                        <a:t>31/10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200" b="1" kern="1200" dirty="0">
                          <a:solidFill>
                            <a:schemeClr val="dk1"/>
                          </a:solidFill>
                          <a:effectLst/>
                          <a:latin typeface="+mn-lt"/>
                          <a:ea typeface="+mn-ea"/>
                          <a:cs typeface="+mn-cs"/>
                        </a:rPr>
                        <a:t>全球祈禱日</a:t>
                      </a:r>
                    </a:p>
                    <a:p>
                      <a:r>
                        <a:rPr kumimoji="0" lang="zh-TW" altLang="en-US" sz="1200" b="1" kern="1200" dirty="0">
                          <a:solidFill>
                            <a:schemeClr val="dk1"/>
                          </a:solidFill>
                          <a:effectLst/>
                          <a:latin typeface="+mn-lt"/>
                          <a:ea typeface="+mn-ea"/>
                          <a:cs typeface="+mn-cs"/>
                        </a:rPr>
                        <a:t>南美洲東部地域  </a:t>
                      </a:r>
                    </a:p>
                    <a:p>
                      <a:r>
                        <a:rPr kumimoji="0" lang="zh-TW" altLang="en-US" sz="1200" b="1" kern="1200" dirty="0">
                          <a:solidFill>
                            <a:schemeClr val="dk1"/>
                          </a:solidFill>
                          <a:effectLst/>
                          <a:latin typeface="+mn-lt"/>
                          <a:ea typeface="+mn-ea"/>
                          <a:cs typeface="+mn-cs"/>
                        </a:rPr>
                        <a:t>地域總指揮</a:t>
                      </a:r>
                      <a:r>
                        <a:rPr kumimoji="0" lang="en-US" altLang="zh-TW" sz="1200" b="1" kern="1200" dirty="0">
                          <a:solidFill>
                            <a:schemeClr val="dk1"/>
                          </a:solidFill>
                          <a:effectLst/>
                          <a:latin typeface="+mn-lt"/>
                          <a:ea typeface="+mn-ea"/>
                          <a:cs typeface="+mn-cs"/>
                        </a:rPr>
                        <a:t>: </a:t>
                      </a:r>
                      <a:r>
                        <a:rPr kumimoji="0" lang="zh-TW" altLang="en-US" sz="1200" b="1" kern="1200" dirty="0">
                          <a:solidFill>
                            <a:schemeClr val="dk1"/>
                          </a:solidFill>
                          <a:effectLst/>
                          <a:latin typeface="+mn-lt"/>
                          <a:ea typeface="+mn-ea"/>
                          <a:cs typeface="+mn-cs"/>
                        </a:rPr>
                        <a:t>戴菲力准將 </a:t>
                      </a:r>
                    </a:p>
                    <a:p>
                      <a:r>
                        <a:rPr kumimoji="0" lang="zh-TW" altLang="en-US" sz="1200" b="1" kern="1200" dirty="0">
                          <a:solidFill>
                            <a:schemeClr val="dk1"/>
                          </a:solidFill>
                          <a:effectLst/>
                          <a:latin typeface="+mn-lt"/>
                          <a:ea typeface="+mn-ea"/>
                          <a:cs typeface="+mn-cs"/>
                        </a:rPr>
                        <a:t>地域秘書長</a:t>
                      </a:r>
                      <a:r>
                        <a:rPr kumimoji="0" lang="en-US" altLang="zh-TW" sz="1200" b="1" kern="1200" dirty="0">
                          <a:solidFill>
                            <a:schemeClr val="dk1"/>
                          </a:solidFill>
                          <a:effectLst/>
                          <a:latin typeface="+mn-lt"/>
                          <a:ea typeface="+mn-ea"/>
                          <a:cs typeface="+mn-cs"/>
                        </a:rPr>
                        <a:t>: </a:t>
                      </a:r>
                      <a:r>
                        <a:rPr kumimoji="0" lang="zh-TW" altLang="en-US" sz="1200" b="1" kern="1200" dirty="0">
                          <a:solidFill>
                            <a:schemeClr val="dk1"/>
                          </a:solidFill>
                          <a:effectLst/>
                          <a:latin typeface="+mn-lt"/>
                          <a:ea typeface="+mn-ea"/>
                          <a:cs typeface="+mn-cs"/>
                        </a:rPr>
                        <a:t>狄毅達上校</a:t>
                      </a:r>
                    </a:p>
                    <a:p>
                      <a:r>
                        <a:rPr kumimoji="0" lang="zh-TW" altLang="en-US" sz="1200" b="1" kern="1200" dirty="0">
                          <a:solidFill>
                            <a:schemeClr val="dk1"/>
                          </a:solidFill>
                          <a:effectLst/>
                          <a:latin typeface="+mn-lt"/>
                          <a:ea typeface="+mn-ea"/>
                          <a:cs typeface="+mn-cs"/>
                        </a:rPr>
                        <a:t>軍官 </a:t>
                      </a:r>
                      <a:r>
                        <a:rPr kumimoji="0" lang="en-US" altLang="zh-TW" sz="1200" b="1" kern="1200" dirty="0">
                          <a:solidFill>
                            <a:schemeClr val="dk1"/>
                          </a:solidFill>
                          <a:effectLst/>
                          <a:latin typeface="+mn-lt"/>
                          <a:ea typeface="+mn-ea"/>
                          <a:cs typeface="+mn-cs"/>
                        </a:rPr>
                        <a:t>640 ( </a:t>
                      </a:r>
                      <a:r>
                        <a:rPr kumimoji="0" lang="zh-TW" altLang="en-US" sz="1200" b="1" kern="1200" dirty="0">
                          <a:solidFill>
                            <a:schemeClr val="dk1"/>
                          </a:solidFill>
                          <a:effectLst/>
                          <a:latin typeface="+mn-lt"/>
                          <a:ea typeface="+mn-ea"/>
                          <a:cs typeface="+mn-cs"/>
                        </a:rPr>
                        <a:t>在職 </a:t>
                      </a:r>
                      <a:r>
                        <a:rPr kumimoji="0" lang="en-US" altLang="zh-TW" sz="1200" b="1" kern="1200" dirty="0">
                          <a:solidFill>
                            <a:schemeClr val="dk1"/>
                          </a:solidFill>
                          <a:effectLst/>
                          <a:latin typeface="+mn-lt"/>
                          <a:ea typeface="+mn-ea"/>
                          <a:cs typeface="+mn-cs"/>
                        </a:rPr>
                        <a:t>389 / </a:t>
                      </a:r>
                      <a:r>
                        <a:rPr kumimoji="0" lang="zh-TW" altLang="en-US" sz="1200" b="1" kern="1200" dirty="0">
                          <a:solidFill>
                            <a:schemeClr val="dk1"/>
                          </a:solidFill>
                          <a:effectLst/>
                          <a:latin typeface="+mn-lt"/>
                          <a:ea typeface="+mn-ea"/>
                          <a:cs typeface="+mn-cs"/>
                        </a:rPr>
                        <a:t>退休 </a:t>
                      </a:r>
                      <a:r>
                        <a:rPr kumimoji="0" lang="en-US" altLang="zh-TW" sz="1200" b="1" kern="1200" dirty="0">
                          <a:solidFill>
                            <a:schemeClr val="dk1"/>
                          </a:solidFill>
                          <a:effectLst/>
                          <a:latin typeface="+mn-lt"/>
                          <a:ea typeface="+mn-ea"/>
                          <a:cs typeface="+mn-cs"/>
                        </a:rPr>
                        <a:t>251)  </a:t>
                      </a:r>
                      <a:r>
                        <a:rPr kumimoji="0" lang="zh-TW" altLang="en-US" sz="1200" b="1" kern="1200" dirty="0">
                          <a:solidFill>
                            <a:schemeClr val="dk1"/>
                          </a:solidFill>
                          <a:effectLst/>
                          <a:latin typeface="+mn-lt"/>
                          <a:ea typeface="+mn-ea"/>
                          <a:cs typeface="+mn-cs"/>
                        </a:rPr>
                        <a:t>學員</a:t>
                      </a:r>
                      <a:r>
                        <a:rPr kumimoji="0" lang="en-US" altLang="zh-TW" sz="1200" b="1" kern="1200" dirty="0">
                          <a:solidFill>
                            <a:schemeClr val="dk1"/>
                          </a:solidFill>
                          <a:effectLst/>
                          <a:latin typeface="+mn-lt"/>
                          <a:ea typeface="+mn-ea"/>
                          <a:cs typeface="+mn-cs"/>
                        </a:rPr>
                        <a:t>30  </a:t>
                      </a:r>
                      <a:r>
                        <a:rPr kumimoji="0" lang="zh-TW" altLang="en-US" sz="1200" b="1" kern="1200" dirty="0">
                          <a:solidFill>
                            <a:schemeClr val="dk1"/>
                          </a:solidFill>
                          <a:effectLst/>
                          <a:latin typeface="+mn-lt"/>
                          <a:ea typeface="+mn-ea"/>
                          <a:cs typeface="+mn-cs"/>
                        </a:rPr>
                        <a:t>僱員 </a:t>
                      </a:r>
                      <a:r>
                        <a:rPr kumimoji="0" lang="en-US" altLang="zh-TW" sz="1200" b="1" kern="1200" dirty="0">
                          <a:solidFill>
                            <a:schemeClr val="dk1"/>
                          </a:solidFill>
                          <a:effectLst/>
                          <a:latin typeface="+mn-lt"/>
                          <a:ea typeface="+mn-ea"/>
                          <a:cs typeface="+mn-cs"/>
                        </a:rPr>
                        <a:t>590</a:t>
                      </a:r>
                    </a:p>
                    <a:p>
                      <a:r>
                        <a:rPr kumimoji="0" lang="zh-TW" altLang="en-US" sz="1200" b="1" kern="1200" dirty="0">
                          <a:solidFill>
                            <a:schemeClr val="dk1"/>
                          </a:solidFill>
                          <a:effectLst/>
                          <a:latin typeface="+mn-lt"/>
                          <a:ea typeface="+mn-ea"/>
                          <a:cs typeface="+mn-cs"/>
                        </a:rPr>
                        <a:t>部隊 </a:t>
                      </a:r>
                      <a:r>
                        <a:rPr kumimoji="0" lang="en-US" altLang="zh-TW" sz="1200" b="1" kern="1200" dirty="0">
                          <a:solidFill>
                            <a:schemeClr val="dk1"/>
                          </a:solidFill>
                          <a:effectLst/>
                          <a:latin typeface="+mn-lt"/>
                          <a:ea typeface="+mn-ea"/>
                          <a:cs typeface="+mn-cs"/>
                        </a:rPr>
                        <a:t>323   </a:t>
                      </a:r>
                      <a:r>
                        <a:rPr kumimoji="0" lang="zh-TW" altLang="en-US" sz="1200" b="1" kern="1200" dirty="0">
                          <a:solidFill>
                            <a:schemeClr val="dk1"/>
                          </a:solidFill>
                          <a:effectLst/>
                          <a:latin typeface="+mn-lt"/>
                          <a:ea typeface="+mn-ea"/>
                          <a:cs typeface="+mn-cs"/>
                        </a:rPr>
                        <a:t>分隊 </a:t>
                      </a:r>
                      <a:r>
                        <a:rPr kumimoji="0" lang="en-US" altLang="zh-TW" sz="1200" b="1" kern="1200" dirty="0">
                          <a:solidFill>
                            <a:schemeClr val="dk1"/>
                          </a:solidFill>
                          <a:effectLst/>
                          <a:latin typeface="+mn-lt"/>
                          <a:ea typeface="+mn-ea"/>
                          <a:cs typeface="+mn-cs"/>
                        </a:rPr>
                        <a:t>164    </a:t>
                      </a:r>
                      <a:r>
                        <a:rPr kumimoji="0" lang="zh-TW" altLang="en-US" sz="1200" b="1" kern="1200" dirty="0">
                          <a:solidFill>
                            <a:schemeClr val="dk1"/>
                          </a:solidFill>
                          <a:effectLst/>
                          <a:latin typeface="+mn-lt"/>
                          <a:ea typeface="+mn-ea"/>
                          <a:cs typeface="+mn-cs"/>
                        </a:rPr>
                        <a:t>長年軍 </a:t>
                      </a:r>
                      <a:r>
                        <a:rPr kumimoji="0" lang="en-US" altLang="zh-TW" sz="1200" b="1" kern="1200" dirty="0">
                          <a:solidFill>
                            <a:schemeClr val="dk1"/>
                          </a:solidFill>
                          <a:effectLst/>
                          <a:latin typeface="+mn-lt"/>
                          <a:ea typeface="+mn-ea"/>
                          <a:cs typeface="+mn-cs"/>
                        </a:rPr>
                        <a:t>57,510   </a:t>
                      </a:r>
                      <a:r>
                        <a:rPr kumimoji="0" lang="zh-TW" altLang="en-US" sz="1200" b="1" kern="1200" dirty="0">
                          <a:solidFill>
                            <a:schemeClr val="dk1"/>
                          </a:solidFill>
                          <a:effectLst/>
                          <a:latin typeface="+mn-lt"/>
                          <a:ea typeface="+mn-ea"/>
                          <a:cs typeface="+mn-cs"/>
                        </a:rPr>
                        <a:t>救世軍之友</a:t>
                      </a:r>
                      <a:r>
                        <a:rPr kumimoji="0" lang="en-US" altLang="zh-TW" sz="1200" b="1" kern="1200" dirty="0">
                          <a:solidFill>
                            <a:schemeClr val="dk1"/>
                          </a:solidFill>
                          <a:effectLst/>
                          <a:latin typeface="+mn-lt"/>
                          <a:ea typeface="+mn-ea"/>
                          <a:cs typeface="+mn-cs"/>
                        </a:rPr>
                        <a:t>13,689   </a:t>
                      </a:r>
                      <a:r>
                        <a:rPr kumimoji="0" lang="zh-TW" altLang="en-US" sz="1200" b="1" kern="1200" dirty="0">
                          <a:solidFill>
                            <a:schemeClr val="dk1"/>
                          </a:solidFill>
                          <a:effectLst/>
                          <a:latin typeface="+mn-lt"/>
                          <a:ea typeface="+mn-ea"/>
                          <a:cs typeface="+mn-cs"/>
                        </a:rPr>
                        <a:t>青年兵</a:t>
                      </a:r>
                      <a:r>
                        <a:rPr kumimoji="0" lang="en-US" altLang="zh-TW" sz="1200" b="1" kern="1200" dirty="0">
                          <a:solidFill>
                            <a:schemeClr val="dk1"/>
                          </a:solidFill>
                          <a:effectLst/>
                          <a:latin typeface="+mn-lt"/>
                          <a:ea typeface="+mn-ea"/>
                          <a:cs typeface="+mn-cs"/>
                        </a:rPr>
                        <a:t>4,330</a:t>
                      </a:r>
                    </a:p>
                    <a:p>
                      <a:r>
                        <a:rPr kumimoji="0" lang="zh-TW" altLang="en-US" sz="1200" b="1" kern="1200" dirty="0">
                          <a:solidFill>
                            <a:schemeClr val="dk1"/>
                          </a:solidFill>
                          <a:effectLst/>
                          <a:latin typeface="+mn-lt"/>
                          <a:ea typeface="+mn-ea"/>
                          <a:cs typeface="+mn-cs"/>
                        </a:rPr>
                        <a:t>代禱</a:t>
                      </a:r>
                      <a:r>
                        <a:rPr kumimoji="0" lang="en-US" altLang="zh-TW" sz="1200" b="1" kern="1200" dirty="0">
                          <a:solidFill>
                            <a:schemeClr val="dk1"/>
                          </a:solidFill>
                          <a:effectLst/>
                          <a:latin typeface="+mn-lt"/>
                          <a:ea typeface="+mn-ea"/>
                          <a:cs typeface="+mn-cs"/>
                        </a:rPr>
                        <a:t>:</a:t>
                      </a:r>
                    </a:p>
                    <a:p>
                      <a:pPr marL="228600" indent="-228600">
                        <a:buFont typeface="+mj-lt"/>
                        <a:buAutoNum type="arabicPeriod"/>
                      </a:pPr>
                      <a:r>
                        <a:rPr kumimoji="0" lang="zh-TW" altLang="en-US" sz="1200" b="0" kern="1200" dirty="0">
                          <a:solidFill>
                            <a:schemeClr val="dk1"/>
                          </a:solidFill>
                          <a:effectLst/>
                          <a:latin typeface="+mn-lt"/>
                          <a:ea typeface="+mn-ea"/>
                          <a:cs typeface="+mn-cs"/>
                        </a:rPr>
                        <a:t>希望接受呼召成為救世軍軍官的年輕人。</a:t>
                      </a:r>
                    </a:p>
                    <a:p>
                      <a:pPr marL="228600" indent="-228600">
                        <a:buFont typeface="+mj-lt"/>
                        <a:buAutoNum type="arabicPeriod"/>
                      </a:pPr>
                      <a:r>
                        <a:rPr kumimoji="0" lang="zh-TW" altLang="en-US" sz="1200" b="0" kern="1200" dirty="0">
                          <a:solidFill>
                            <a:schemeClr val="dk1"/>
                          </a:solidFill>
                          <a:effectLst/>
                          <a:latin typeface="+mn-lt"/>
                          <a:ea typeface="+mn-ea"/>
                          <a:cs typeface="+mn-cs"/>
                        </a:rPr>
                        <a:t>新策略計劃的實施</a:t>
                      </a:r>
                      <a:r>
                        <a:rPr kumimoji="0" lang="en-US" altLang="zh-TW" sz="1200" b="0" kern="1200" dirty="0">
                          <a:solidFill>
                            <a:schemeClr val="dk1"/>
                          </a:solidFill>
                          <a:effectLst/>
                          <a:latin typeface="+mn-lt"/>
                          <a:ea typeface="+mn-ea"/>
                          <a:cs typeface="+mn-cs"/>
                        </a:rPr>
                        <a:t>——</a:t>
                      </a:r>
                      <a:r>
                        <a:rPr kumimoji="0" lang="zh-TW" altLang="en-US" sz="1200" b="0" kern="1200" dirty="0">
                          <a:solidFill>
                            <a:schemeClr val="dk1"/>
                          </a:solidFill>
                          <a:effectLst/>
                          <a:latin typeface="+mn-lt"/>
                          <a:ea typeface="+mn-ea"/>
                          <a:cs typeface="+mn-cs"/>
                        </a:rPr>
                        <a:t>該計劃將指引阿根廷、烏拉圭和巴拉圭各部隊和機構未來幾年的行動。</a:t>
                      </a:r>
                    </a:p>
                    <a:p>
                      <a:pPr marL="228600" indent="-228600">
                        <a:buFont typeface="+mj-lt"/>
                        <a:buAutoNum type="arabicPeriod"/>
                      </a:pPr>
                      <a:r>
                        <a:rPr kumimoji="0" lang="zh-TW" altLang="en-US" sz="1200" b="0" kern="1200" dirty="0">
                          <a:solidFill>
                            <a:schemeClr val="dk1"/>
                          </a:solidFill>
                          <a:effectLst/>
                          <a:latin typeface="+mn-lt"/>
                          <a:ea typeface="+mn-ea"/>
                          <a:cs typeface="+mn-cs"/>
                        </a:rPr>
                        <a:t>願地域的救世軍人可以在自己的社區中作鹽作光，將福音帶給兒童、年輕人和不同年齡的女士和男士。</a:t>
                      </a:r>
                    </a:p>
                    <a:p>
                      <a:pPr marL="228600" indent="-228600">
                        <a:buFont typeface="+mj-lt"/>
                        <a:buAutoNum type="arabicPeriod"/>
                      </a:pPr>
                      <a:r>
                        <a:rPr kumimoji="0" lang="zh-TW" altLang="en-US" sz="1200" b="0" kern="1200" dirty="0">
                          <a:solidFill>
                            <a:schemeClr val="dk1"/>
                          </a:solidFill>
                          <a:effectLst/>
                          <a:latin typeface="+mn-lt"/>
                          <a:ea typeface="+mn-ea"/>
                          <a:cs typeface="+mn-cs"/>
                        </a:rPr>
                        <a:t>隨着時間的推移，願會眾人數會不斷增長以維持我們的使命，並找到籌募資金和維持地域事工的最佳策略。我們祈求主祝福我們的慈善商店，這是我們主要的資金來源。</a:t>
                      </a:r>
                    </a:p>
                    <a:p>
                      <a:endParaRPr kumimoji="0" lang="zh-TW" altLang="zh-HK" sz="1200" kern="100" dirty="0">
                        <a:solidFill>
                          <a:schemeClr val="dk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425839"/>
                  </a:ext>
                </a:extLst>
              </a:tr>
            </a:tbl>
          </a:graphicData>
        </a:graphic>
      </p:graphicFrame>
      <p:sp>
        <p:nvSpPr>
          <p:cNvPr id="2" name="矩形 11">
            <a:extLst>
              <a:ext uri="{FF2B5EF4-FFF2-40B4-BE49-F238E27FC236}">
                <a16:creationId xmlns:a16="http://schemas.microsoft.com/office/drawing/2014/main" id="{CDFE04F0-5B18-F796-8396-2F054CF1318D}"/>
              </a:ext>
            </a:extLst>
          </p:cNvPr>
          <p:cNvSpPr/>
          <p:nvPr/>
        </p:nvSpPr>
        <p:spPr>
          <a:xfrm>
            <a:off x="3032911" y="86686"/>
            <a:ext cx="4499572" cy="1077218"/>
          </a:xfrm>
          <a:prstGeom prst="rect">
            <a:avLst/>
          </a:prstGeom>
          <a:noFill/>
          <a:effectLst>
            <a:reflection blurRad="6350" stA="52000" endA="300" endPos="35000" dir="5400000" sy="-100000" algn="bl" rotWithShape="0"/>
            <a:softEdge rad="317500"/>
          </a:effectLst>
        </p:spPr>
        <p:txBody>
          <a:bodyPr wrap="square">
            <a:spAutoFit/>
          </a:bodyPr>
          <a:lstStyle/>
          <a:p>
            <a:r>
              <a:rPr lang="zh-TW" altLang="zh-HK" sz="2000" dirty="0">
                <a:solidFill>
                  <a:srgbClr val="000000"/>
                </a:solidFill>
                <a:effectLst>
                  <a:glow rad="63500">
                    <a:srgbClr val="FFC000">
                      <a:alpha val="40000"/>
                    </a:srgbClr>
                  </a:glow>
                </a:effectLst>
              </a:rPr>
              <a:t>豐盛生命</a:t>
            </a:r>
            <a:r>
              <a:rPr lang="en-US" altLang="zh-TW" sz="2000" dirty="0">
                <a:solidFill>
                  <a:srgbClr val="000000"/>
                </a:solidFill>
                <a:effectLst>
                  <a:glow rad="63500">
                    <a:srgbClr val="FFC000">
                      <a:alpha val="40000"/>
                    </a:srgbClr>
                  </a:glow>
                </a:effectLst>
              </a:rPr>
              <a:t> -</a:t>
            </a:r>
            <a:r>
              <a:rPr lang="zh-TW" altLang="zh-HK" sz="2000" dirty="0">
                <a:solidFill>
                  <a:srgbClr val="000000"/>
                </a:solidFill>
                <a:effectLst>
                  <a:glow rad="63500">
                    <a:srgbClr val="FFC000">
                      <a:alpha val="40000"/>
                    </a:srgbClr>
                  </a:glow>
                </a:effectLst>
              </a:rPr>
              <a:t>各樣恩惠</a:t>
            </a:r>
            <a:r>
              <a:rPr lang="en-US" altLang="zh-HK" sz="2000" dirty="0">
                <a:solidFill>
                  <a:srgbClr val="000000"/>
                </a:solidFill>
                <a:effectLst>
                  <a:glow rad="63500">
                    <a:srgbClr val="FFC000">
                      <a:alpha val="40000"/>
                    </a:srgbClr>
                  </a:glow>
                </a:effectLst>
              </a:rPr>
              <a:t> – </a:t>
            </a:r>
          </a:p>
          <a:p>
            <a:r>
              <a:rPr lang="zh-TW" altLang="zh-HK" sz="2000" dirty="0">
                <a:solidFill>
                  <a:srgbClr val="000000"/>
                </a:solidFill>
                <a:effectLst>
                  <a:glow rad="63500">
                    <a:srgbClr val="FFC000">
                      <a:alpha val="40000"/>
                    </a:srgbClr>
                  </a:glow>
                </a:effectLst>
              </a:rPr>
              <a:t>各樣事情</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每個時刻</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每個方面</a:t>
            </a:r>
            <a:r>
              <a:rPr lang="en-US" altLang="zh-HK" sz="2000" dirty="0">
                <a:solidFill>
                  <a:srgbClr val="000000"/>
                </a:solidFill>
                <a:effectLst>
                  <a:glow rad="63500">
                    <a:srgbClr val="FFC000">
                      <a:alpha val="40000"/>
                    </a:srgbClr>
                  </a:glow>
                </a:effectLst>
              </a:rPr>
              <a:t> </a:t>
            </a:r>
            <a:endParaRPr lang="zh-TW" altLang="zh-HK" sz="2000" dirty="0">
              <a:solidFill>
                <a:srgbClr val="000000"/>
              </a:solidFill>
              <a:effectLst>
                <a:glow rad="63500">
                  <a:srgbClr val="FFC000">
                    <a:alpha val="40000"/>
                  </a:srgbClr>
                </a:glow>
              </a:effectLst>
            </a:endParaRPr>
          </a:p>
          <a:p>
            <a:endParaRPr lang="zh-TW" altLang="zh-HK"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26732129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bg>
      <p:bgPr>
        <a:pattFill prst="smGrid">
          <a:fgClr>
            <a:schemeClr val="bg2">
              <a:lumMod val="20000"/>
              <a:lumOff val="80000"/>
            </a:schemeClr>
          </a:fgClr>
          <a:bgClr>
            <a:schemeClr val="bg1"/>
          </a:bgClr>
        </a:pattFill>
        <a:effectLst/>
      </p:bgPr>
    </p:bg>
    <p:spTree>
      <p:nvGrpSpPr>
        <p:cNvPr id="1" name=""/>
        <p:cNvGrpSpPr/>
        <p:nvPr/>
      </p:nvGrpSpPr>
      <p:grpSpPr>
        <a:xfrm>
          <a:off x="0" y="0"/>
          <a:ext cx="0" cy="0"/>
          <a:chOff x="0" y="0"/>
          <a:chExt cx="0" cy="0"/>
        </a:xfrm>
      </p:grpSpPr>
      <p:graphicFrame>
        <p:nvGraphicFramePr>
          <p:cNvPr id="25" name="表格 24"/>
          <p:cNvGraphicFramePr>
            <a:graphicFrameLocks noGrp="1"/>
          </p:cNvGraphicFramePr>
          <p:nvPr>
            <p:extLst>
              <p:ext uri="{D42A27DB-BD31-4B8C-83A1-F6EECF244321}">
                <p14:modId xmlns:p14="http://schemas.microsoft.com/office/powerpoint/2010/main" val="578095654"/>
              </p:ext>
            </p:extLst>
          </p:nvPr>
        </p:nvGraphicFramePr>
        <p:xfrm>
          <a:off x="0" y="783912"/>
          <a:ext cx="9144000" cy="6088455"/>
        </p:xfrm>
        <a:graphic>
          <a:graphicData uri="http://schemas.openxmlformats.org/drawingml/2006/table">
            <a:tbl>
              <a:tblPr firstRow="1" bandRow="1">
                <a:effectLst>
                  <a:innerShdw blurRad="114300">
                    <a:prstClr val="black"/>
                  </a:innerShdw>
                </a:effectLst>
                <a:tableStyleId>{21E4AEA4-8DFA-4A89-87EB-49C32662AFE0}</a:tableStyleId>
              </a:tblPr>
              <a:tblGrid>
                <a:gridCol w="1555240">
                  <a:extLst>
                    <a:ext uri="{9D8B030D-6E8A-4147-A177-3AD203B41FA5}">
                      <a16:colId xmlns:a16="http://schemas.microsoft.com/office/drawing/2014/main" val="20000"/>
                    </a:ext>
                  </a:extLst>
                </a:gridCol>
                <a:gridCol w="7588760">
                  <a:extLst>
                    <a:ext uri="{9D8B030D-6E8A-4147-A177-3AD203B41FA5}">
                      <a16:colId xmlns:a16="http://schemas.microsoft.com/office/drawing/2014/main" val="20001"/>
                    </a:ext>
                  </a:extLst>
                </a:gridCol>
              </a:tblGrid>
              <a:tr h="6088455">
                <a:tc>
                  <a:txBody>
                    <a:bodyPr/>
                    <a:lstStyle/>
                    <a:p>
                      <a:pPr marL="0" algn="l" rtl="0" eaLnBrk="1" latinLnBrk="0" hangingPunct="1"/>
                      <a:endParaRPr kumimoji="0" lang="zh-TW" altLang="en-US" sz="1400" b="1" kern="1200" dirty="0">
                        <a:solidFill>
                          <a:schemeClr val="dk1"/>
                        </a:solidFill>
                        <a:effectLst/>
                        <a:latin typeface="+mn-lt"/>
                        <a:ea typeface="+mn-ea"/>
                        <a:cs typeface="+mn-cs"/>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tc>
                  <a:txBody>
                    <a:bodyPr/>
                    <a:lstStyle/>
                    <a:p>
                      <a:pPr marL="0" indent="0" algn="l" rtl="0" eaLnBrk="1" latinLnBrk="0" hangingPunct="1"/>
                      <a:endParaRPr kumimoji="0" lang="zh-TW" altLang="zh-HK" sz="1400" b="1" kern="1200" dirty="0">
                        <a:solidFill>
                          <a:schemeClr val="dk1"/>
                        </a:solidFill>
                        <a:effectLst/>
                        <a:latin typeface="+mn-lt"/>
                        <a:ea typeface="+mn-ea"/>
                        <a:cs typeface="+mn-cs"/>
                      </a:endParaRP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0" y="40236"/>
            <a:ext cx="2670773" cy="8925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defRPr/>
            </a:pP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祈禱事項</a:t>
            </a:r>
            <a:r>
              <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 </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2024 </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年</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10</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月</a:t>
            </a:r>
            <a:endPar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562" y="38225"/>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表格 6">
            <a:extLst>
              <a:ext uri="{FF2B5EF4-FFF2-40B4-BE49-F238E27FC236}">
                <a16:creationId xmlns:a16="http://schemas.microsoft.com/office/drawing/2014/main" id="{C1A9F576-7788-409C-A442-172635AAE3CF}"/>
              </a:ext>
            </a:extLst>
          </p:cNvPr>
          <p:cNvGraphicFramePr>
            <a:graphicFrameLocks noGrp="1"/>
          </p:cNvGraphicFramePr>
          <p:nvPr>
            <p:extLst>
              <p:ext uri="{D42A27DB-BD31-4B8C-83A1-F6EECF244321}">
                <p14:modId xmlns:p14="http://schemas.microsoft.com/office/powerpoint/2010/main" val="1606251179"/>
              </p:ext>
            </p:extLst>
          </p:nvPr>
        </p:nvGraphicFramePr>
        <p:xfrm>
          <a:off x="313109" y="1029599"/>
          <a:ext cx="8517782" cy="5063581"/>
        </p:xfrm>
        <a:graphic>
          <a:graphicData uri="http://schemas.openxmlformats.org/drawingml/2006/table">
            <a:tbl>
              <a:tblPr firstRow="1" bandRow="1">
                <a:tableStyleId>{5C22544A-7EE6-4342-B048-85BDC9FD1C3A}</a:tableStyleId>
              </a:tblPr>
              <a:tblGrid>
                <a:gridCol w="701391">
                  <a:extLst>
                    <a:ext uri="{9D8B030D-6E8A-4147-A177-3AD203B41FA5}">
                      <a16:colId xmlns:a16="http://schemas.microsoft.com/office/drawing/2014/main" val="3869904112"/>
                    </a:ext>
                  </a:extLst>
                </a:gridCol>
                <a:gridCol w="7816391">
                  <a:extLst>
                    <a:ext uri="{9D8B030D-6E8A-4147-A177-3AD203B41FA5}">
                      <a16:colId xmlns:a16="http://schemas.microsoft.com/office/drawing/2014/main" val="3547176046"/>
                    </a:ext>
                  </a:extLst>
                </a:gridCol>
              </a:tblGrid>
              <a:tr h="368405">
                <a:tc gridSpan="2">
                  <a:txBody>
                    <a:bodyPr/>
                    <a:lstStyle/>
                    <a:p>
                      <a:pPr algn="ctr"/>
                      <a:r>
                        <a:rPr kumimoji="0" lang="zh-TW" altLang="en-US" sz="1400" b="1" kern="1200" dirty="0">
                          <a:solidFill>
                            <a:schemeClr val="tx1"/>
                          </a:solidFill>
                          <a:effectLst/>
                          <a:latin typeface="+mn-lt"/>
                          <a:ea typeface="+mn-ea"/>
                          <a:cs typeface="+mn-cs"/>
                        </a:rPr>
                        <a:t>第一週</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dirty="0"/>
                    </a:p>
                  </a:txBody>
                  <a:tcPr>
                    <a:noFill/>
                  </a:tcPr>
                </a:tc>
                <a:extLst>
                  <a:ext uri="{0D108BD9-81ED-4DB2-BD59-A6C34878D82A}">
                    <a16:rowId xmlns:a16="http://schemas.microsoft.com/office/drawing/2014/main" val="1266854202"/>
                  </a:ext>
                </a:extLst>
              </a:tr>
              <a:tr h="306056">
                <a:tc>
                  <a:txBody>
                    <a:bodyPr/>
                    <a:lstStyle/>
                    <a:p>
                      <a:pPr marL="0" algn="l" rtl="0" eaLnBrk="1" latinLnBrk="0" hangingPunct="1">
                        <a:lnSpc>
                          <a:spcPts val="1200"/>
                        </a:lnSpc>
                        <a:spcAft>
                          <a:spcPts val="0"/>
                        </a:spcAft>
                      </a:pPr>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日期</a:t>
                      </a:r>
                      <a:endParaRPr kumimoji="0" lang="zh-HK"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代禱單位</a:t>
                      </a: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1035273"/>
                  </a:ext>
                </a:extLst>
              </a:tr>
              <a:tr h="995926">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a:ea typeface="細明體"/>
                          <a:cs typeface="+mn-cs"/>
                        </a:rPr>
                        <a:t> </a:t>
                      </a:r>
                      <a:endParaRPr kumimoji="0" lang="zh-HK" altLang="en-US" sz="1200" b="1" kern="0" dirty="0">
                        <a:solidFill>
                          <a:schemeClr val="dk1"/>
                        </a:solidFill>
                        <a:effectLst/>
                        <a:latin typeface="Arial"/>
                        <a:ea typeface="細明體"/>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TW" sz="1200" b="0" i="0" u="none" strike="noStrike" kern="1200" dirty="0">
                        <a:solidFill>
                          <a:schemeClr val="dk1"/>
                        </a:solidFill>
                        <a:effectLst/>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1" i="0" u="none" strike="noStrike" kern="1200" dirty="0">
                          <a:solidFill>
                            <a:schemeClr val="dk1"/>
                          </a:solidFill>
                          <a:effectLst/>
                          <a:latin typeface="+mn-ea"/>
                          <a:ea typeface="+mn-ea"/>
                          <a:cs typeface="+mn-cs"/>
                        </a:rPr>
                        <a:t>斐濟</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0" i="0" u="none" strike="noStrike" kern="1200" dirty="0">
                          <a:solidFill>
                            <a:schemeClr val="dk1"/>
                          </a:solidFill>
                          <a:effectLst/>
                          <a:latin typeface="+mn-ea"/>
                          <a:ea typeface="+mn-ea"/>
                          <a:cs typeface="+mn-cs"/>
                        </a:rPr>
                        <a:t>讚美 </a:t>
                      </a:r>
                      <a:r>
                        <a:rPr kumimoji="0" lang="en-US" altLang="zh-TW" sz="1200" b="0" i="0" u="none" strike="noStrike" kern="1200" dirty="0">
                          <a:solidFill>
                            <a:schemeClr val="dk1"/>
                          </a:solidFill>
                          <a:effectLst/>
                          <a:latin typeface="+mn-ea"/>
                          <a:ea typeface="+mn-ea"/>
                          <a:cs typeface="+mn-cs"/>
                        </a:rPr>
                        <a:t>– </a:t>
                      </a:r>
                      <a:r>
                        <a:rPr kumimoji="0" lang="zh-TW" altLang="en-US" sz="1200" b="0" i="0" u="none" strike="noStrike" kern="1200" dirty="0">
                          <a:solidFill>
                            <a:schemeClr val="dk1"/>
                          </a:solidFill>
                          <a:effectLst/>
                          <a:latin typeface="+mn-ea"/>
                          <a:ea typeface="+mn-ea"/>
                          <a:cs typeface="+mn-cs"/>
                        </a:rPr>
                        <a:t>自</a:t>
                      </a:r>
                      <a:r>
                        <a:rPr kumimoji="0" lang="en-US" altLang="zh-TW" sz="1200" b="0" i="0" u="none" strike="noStrike" kern="1200" dirty="0">
                          <a:solidFill>
                            <a:schemeClr val="dk1"/>
                          </a:solidFill>
                          <a:effectLst/>
                          <a:latin typeface="+mn-ea"/>
                          <a:ea typeface="+mn-ea"/>
                          <a:cs typeface="+mn-cs"/>
                        </a:rPr>
                        <a:t>2023</a:t>
                      </a:r>
                      <a:r>
                        <a:rPr kumimoji="0" lang="zh-TW" altLang="en-US" sz="1200" b="0" i="0" u="none" strike="noStrike" kern="1200" dirty="0">
                          <a:solidFill>
                            <a:schemeClr val="dk1"/>
                          </a:solidFill>
                          <a:effectLst/>
                          <a:latin typeface="+mn-ea"/>
                          <a:ea typeface="+mn-ea"/>
                          <a:cs typeface="+mn-cs"/>
                        </a:rPr>
                        <a:t>年</a:t>
                      </a:r>
                      <a:r>
                        <a:rPr kumimoji="0" lang="en-US" altLang="zh-TW" sz="1200" b="0" i="0" u="none" strike="noStrike" kern="1200" dirty="0">
                          <a:solidFill>
                            <a:schemeClr val="dk1"/>
                          </a:solidFill>
                          <a:effectLst/>
                          <a:latin typeface="+mn-ea"/>
                          <a:ea typeface="+mn-ea"/>
                          <a:cs typeface="+mn-cs"/>
                        </a:rPr>
                        <a:t>12</a:t>
                      </a:r>
                      <a:r>
                        <a:rPr kumimoji="0" lang="zh-TW" altLang="en-US" sz="1200" b="0" i="0" u="none" strike="noStrike" kern="1200" dirty="0">
                          <a:solidFill>
                            <a:schemeClr val="dk1"/>
                          </a:solidFill>
                          <a:effectLst/>
                          <a:latin typeface="+mn-ea"/>
                          <a:ea typeface="+mn-ea"/>
                          <a:cs typeface="+mn-cs"/>
                        </a:rPr>
                        <a:t>月的</a:t>
                      </a:r>
                      <a:r>
                        <a:rPr kumimoji="0" lang="en-US" altLang="zh-TW" sz="1200" b="0" i="0" u="none" strike="noStrike" kern="1200" dirty="0">
                          <a:solidFill>
                            <a:schemeClr val="dk1"/>
                          </a:solidFill>
                          <a:effectLst/>
                          <a:latin typeface="+mn-ea"/>
                          <a:ea typeface="+mn-ea"/>
                          <a:cs typeface="+mn-cs"/>
                        </a:rPr>
                        <a:t>50</a:t>
                      </a:r>
                      <a:r>
                        <a:rPr kumimoji="0" lang="zh-TW" altLang="en-US" sz="1200" b="0" i="0" u="none" strike="noStrike" kern="1200" dirty="0">
                          <a:solidFill>
                            <a:schemeClr val="dk1"/>
                          </a:solidFill>
                          <a:effectLst/>
                          <a:latin typeface="+mn-ea"/>
                          <a:ea typeface="+mn-ea"/>
                          <a:cs typeface="+mn-cs"/>
                        </a:rPr>
                        <a:t>週年慶典後，門徒訓練、軍兵人數和我們對社區的影響力都在不斷增強。</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0" i="0" u="none" strike="noStrike" kern="1200" dirty="0">
                          <a:solidFill>
                            <a:schemeClr val="dk1"/>
                          </a:solidFill>
                          <a:effectLst/>
                          <a:latin typeface="+mn-ea"/>
                          <a:ea typeface="+mn-ea"/>
                          <a:cs typeface="+mn-cs"/>
                        </a:rPr>
                        <a:t>代禱 </a:t>
                      </a:r>
                      <a:r>
                        <a:rPr kumimoji="0" lang="en-US" altLang="zh-TW" sz="1200" b="0" i="0" u="none" strike="noStrike" kern="1200" dirty="0">
                          <a:solidFill>
                            <a:schemeClr val="dk1"/>
                          </a:solidFill>
                          <a:effectLst/>
                          <a:latin typeface="+mn-ea"/>
                          <a:ea typeface="+mn-ea"/>
                          <a:cs typeface="+mn-cs"/>
                        </a:rPr>
                        <a:t>– </a:t>
                      </a:r>
                      <a:r>
                        <a:rPr kumimoji="0" lang="zh-TW" altLang="en-US" sz="1200" b="0" i="0" u="none" strike="noStrike" kern="1200" dirty="0">
                          <a:solidFill>
                            <a:schemeClr val="dk1"/>
                          </a:solidFill>
                          <a:effectLst/>
                          <a:latin typeface="+mn-ea"/>
                          <a:ea typeface="+mn-ea"/>
                          <a:cs typeface="+mn-cs"/>
                        </a:rPr>
                        <a:t>求神賜我們洞察力和更多資源，以適當應對日益嚴重的吸毒、人口販運和無家者等問題，特別是為了斐濟兒童的福祉。</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dirty="0">
                        <a:solidFill>
                          <a:schemeClr val="dk1"/>
                        </a:solidFill>
                        <a:effectLst/>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1" i="0" u="none" strike="noStrike" kern="1200" dirty="0">
                          <a:solidFill>
                            <a:schemeClr val="dk1"/>
                          </a:solidFill>
                          <a:effectLst/>
                          <a:latin typeface="+mn-ea"/>
                          <a:ea typeface="+mn-ea"/>
                          <a:cs typeface="+mn-cs"/>
                        </a:rPr>
                        <a:t>湯加</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0" i="0" u="none" strike="noStrike" kern="1200" dirty="0">
                          <a:solidFill>
                            <a:schemeClr val="dk1"/>
                          </a:solidFill>
                          <a:effectLst/>
                          <a:latin typeface="+mn-ea"/>
                          <a:ea typeface="+mn-ea"/>
                          <a:cs typeface="+mn-cs"/>
                        </a:rPr>
                        <a:t>讚美 </a:t>
                      </a:r>
                      <a:r>
                        <a:rPr kumimoji="0" lang="en-US" altLang="zh-TW" sz="1200" b="0" i="0" u="none" strike="noStrike" kern="1200" dirty="0">
                          <a:solidFill>
                            <a:schemeClr val="dk1"/>
                          </a:solidFill>
                          <a:effectLst/>
                          <a:latin typeface="+mn-ea"/>
                          <a:ea typeface="+mn-ea"/>
                          <a:cs typeface="+mn-cs"/>
                        </a:rPr>
                        <a:t>– </a:t>
                      </a:r>
                      <a:r>
                        <a:rPr kumimoji="0" lang="zh-TW" altLang="en-US" sz="1200" b="0" i="0" u="none" strike="noStrike" kern="1200" dirty="0">
                          <a:solidFill>
                            <a:schemeClr val="dk1"/>
                          </a:solidFill>
                          <a:effectLst/>
                          <a:latin typeface="+mn-ea"/>
                          <a:ea typeface="+mn-ea"/>
                          <a:cs typeface="+mn-cs"/>
                        </a:rPr>
                        <a:t>感謝神在最近的創意藝術營為年青人的生命帶來豐盛和改變。超過</a:t>
                      </a:r>
                      <a:r>
                        <a:rPr kumimoji="0" lang="en-US" altLang="zh-TW" sz="1200" b="0" i="0" u="none" strike="noStrike" kern="1200" dirty="0">
                          <a:solidFill>
                            <a:schemeClr val="dk1"/>
                          </a:solidFill>
                          <a:effectLst/>
                          <a:latin typeface="+mn-ea"/>
                          <a:ea typeface="+mn-ea"/>
                          <a:cs typeface="+mn-cs"/>
                        </a:rPr>
                        <a:t>60</a:t>
                      </a:r>
                      <a:r>
                        <a:rPr kumimoji="0" lang="zh-TW" altLang="en-US" sz="1200" b="0" i="0" u="none" strike="noStrike" kern="1200" dirty="0">
                          <a:solidFill>
                            <a:schemeClr val="dk1"/>
                          </a:solidFill>
                          <a:effectLst/>
                          <a:latin typeface="+mn-ea"/>
                          <a:ea typeface="+mn-ea"/>
                          <a:cs typeface="+mn-cs"/>
                        </a:rPr>
                        <a:t>名年輕人聚首一堂，深化他們的信仰，並學習以新的方式表達對神的敬拜和愛。</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0" i="0" u="none" strike="noStrike" kern="1200" dirty="0">
                          <a:solidFill>
                            <a:schemeClr val="dk1"/>
                          </a:solidFill>
                          <a:effectLst/>
                          <a:latin typeface="+mn-ea"/>
                          <a:ea typeface="+mn-ea"/>
                          <a:cs typeface="+mn-cs"/>
                        </a:rPr>
                        <a:t>代禱 </a:t>
                      </a:r>
                      <a:r>
                        <a:rPr kumimoji="0" lang="en-US" altLang="zh-TW" sz="1200" b="0" i="0" u="none" strike="noStrike" kern="1200" dirty="0">
                          <a:solidFill>
                            <a:schemeClr val="dk1"/>
                          </a:solidFill>
                          <a:effectLst/>
                          <a:latin typeface="+mn-ea"/>
                          <a:ea typeface="+mn-ea"/>
                          <a:cs typeface="+mn-cs"/>
                        </a:rPr>
                        <a:t>– </a:t>
                      </a:r>
                      <a:r>
                        <a:rPr kumimoji="0" lang="zh-TW" altLang="en-US" sz="1200" b="0" i="0" u="none" strike="noStrike" kern="1200" dirty="0">
                          <a:solidFill>
                            <a:schemeClr val="dk1"/>
                          </a:solidFill>
                          <a:effectLst/>
                          <a:latin typeface="+mn-ea"/>
                          <a:ea typeface="+mn-ea"/>
                          <a:cs typeface="+mn-cs"/>
                        </a:rPr>
                        <a:t>為地區總部和 </a:t>
                      </a:r>
                      <a:r>
                        <a:rPr kumimoji="0" lang="en-US" altLang="zh-TW" sz="1200" b="0" i="0" u="none" strike="noStrike" kern="1200" dirty="0">
                          <a:solidFill>
                            <a:schemeClr val="dk1"/>
                          </a:solidFill>
                          <a:effectLst/>
                          <a:latin typeface="+mn-ea"/>
                          <a:ea typeface="+mn-ea"/>
                          <a:cs typeface="+mn-cs"/>
                        </a:rPr>
                        <a:t>ADAC</a:t>
                      </a:r>
                      <a:r>
                        <a:rPr kumimoji="0" lang="zh-TW" altLang="en-US" sz="1200" b="0" i="0" u="none" strike="noStrike" kern="1200" dirty="0">
                          <a:solidFill>
                            <a:schemeClr val="dk1"/>
                          </a:solidFill>
                          <a:effectLst/>
                          <a:latin typeface="+mn-ea"/>
                          <a:ea typeface="+mn-ea"/>
                          <a:cs typeface="+mn-cs"/>
                        </a:rPr>
                        <a:t>（酒精和毒品認知中心）的新址禱告。他們的租賃協議即將到期，因此迫切需要新的場地。</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200" b="0" i="0" u="none" strike="noStrike" kern="1200" dirty="0">
                        <a:solidFill>
                          <a:schemeClr val="dk1"/>
                        </a:solidFill>
                        <a:effectLst/>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1" i="0" u="none" strike="noStrike" kern="1200" dirty="0">
                          <a:solidFill>
                            <a:schemeClr val="dk1"/>
                          </a:solidFill>
                          <a:effectLst/>
                          <a:latin typeface="+mn-ea"/>
                          <a:ea typeface="+mn-ea"/>
                          <a:cs typeface="+mn-cs"/>
                        </a:rPr>
                        <a:t>薩摩亞</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0" i="0" u="none" strike="noStrike" kern="1200" dirty="0">
                          <a:solidFill>
                            <a:schemeClr val="dk1"/>
                          </a:solidFill>
                          <a:effectLst/>
                          <a:latin typeface="+mn-ea"/>
                          <a:ea typeface="+mn-ea"/>
                          <a:cs typeface="+mn-cs"/>
                        </a:rPr>
                        <a:t>讚美 </a:t>
                      </a:r>
                      <a:r>
                        <a:rPr kumimoji="0" lang="en-US" altLang="zh-TW" sz="1200" b="0" i="0" u="none" strike="noStrike" kern="1200" dirty="0">
                          <a:solidFill>
                            <a:schemeClr val="dk1"/>
                          </a:solidFill>
                          <a:effectLst/>
                          <a:latin typeface="+mn-ea"/>
                          <a:ea typeface="+mn-ea"/>
                          <a:cs typeface="+mn-cs"/>
                        </a:rPr>
                        <a:t>– </a:t>
                      </a:r>
                      <a:r>
                        <a:rPr kumimoji="0" lang="zh-TW" altLang="en-US" sz="1200" b="0" i="0" u="none" strike="noStrike" kern="1200" dirty="0">
                          <a:solidFill>
                            <a:schemeClr val="dk1"/>
                          </a:solidFill>
                          <a:effectLst/>
                          <a:latin typeface="+mn-ea"/>
                          <a:ea typeface="+mn-ea"/>
                          <a:cs typeface="+mn-cs"/>
                        </a:rPr>
                        <a:t>為我們近來的婦女事工市集日感恩，活動成為了向鄰里和周邊社區宣傳的絕佳機會。</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0" i="0" u="none" strike="noStrike" kern="1200" dirty="0">
                          <a:solidFill>
                            <a:schemeClr val="dk1"/>
                          </a:solidFill>
                          <a:effectLst/>
                          <a:latin typeface="+mn-ea"/>
                          <a:ea typeface="+mn-ea"/>
                          <a:cs typeface="+mn-cs"/>
                        </a:rPr>
                        <a:t>代禱 </a:t>
                      </a:r>
                      <a:r>
                        <a:rPr kumimoji="0" lang="en-US" altLang="zh-TW" sz="1200" b="0" i="0" u="none" strike="noStrike" kern="1200" dirty="0">
                          <a:solidFill>
                            <a:schemeClr val="dk1"/>
                          </a:solidFill>
                          <a:effectLst/>
                          <a:latin typeface="+mn-ea"/>
                          <a:ea typeface="+mn-ea"/>
                          <a:cs typeface="+mn-cs"/>
                        </a:rPr>
                        <a:t>– </a:t>
                      </a:r>
                      <a:r>
                        <a:rPr kumimoji="0" lang="zh-TW" altLang="en-US" sz="1200" b="0" i="0" u="none" strike="noStrike" kern="1200" dirty="0">
                          <a:solidFill>
                            <a:schemeClr val="dk1"/>
                          </a:solidFill>
                          <a:effectLst/>
                          <a:latin typeface="+mn-ea"/>
                          <a:ea typeface="+mn-ea"/>
                          <a:cs typeface="+mn-cs"/>
                        </a:rPr>
                        <a:t>為將於</a:t>
                      </a:r>
                      <a:r>
                        <a:rPr kumimoji="0" lang="en-US" altLang="zh-TW" sz="1200" b="0" i="0" u="none" strike="noStrike" kern="1200" dirty="0">
                          <a:solidFill>
                            <a:schemeClr val="dk1"/>
                          </a:solidFill>
                          <a:effectLst/>
                          <a:latin typeface="+mn-ea"/>
                          <a:ea typeface="+mn-ea"/>
                          <a:cs typeface="+mn-cs"/>
                        </a:rPr>
                        <a:t>10</a:t>
                      </a:r>
                      <a:r>
                        <a:rPr kumimoji="0" lang="zh-TW" altLang="en-US" sz="1200" b="0" i="0" u="none" strike="noStrike" kern="1200" dirty="0">
                          <a:solidFill>
                            <a:schemeClr val="dk1"/>
                          </a:solidFill>
                          <a:effectLst/>
                          <a:latin typeface="+mn-ea"/>
                          <a:ea typeface="+mn-ea"/>
                          <a:cs typeface="+mn-cs"/>
                        </a:rPr>
                        <a:t>月在薩摩亞舉行的</a:t>
                      </a:r>
                      <a:r>
                        <a:rPr kumimoji="0" lang="en-US" altLang="zh-TW" sz="1200" b="0" i="0" u="none" strike="noStrike" kern="1200" dirty="0">
                          <a:solidFill>
                            <a:schemeClr val="dk1"/>
                          </a:solidFill>
                          <a:effectLst/>
                          <a:latin typeface="+mn-ea"/>
                          <a:ea typeface="+mn-ea"/>
                          <a:cs typeface="+mn-cs"/>
                        </a:rPr>
                        <a:t>CHOGM</a:t>
                      </a:r>
                      <a:r>
                        <a:rPr kumimoji="0" lang="zh-TW" altLang="en-US" sz="1200" b="0" i="0" u="none" strike="noStrike" kern="1200" dirty="0">
                          <a:solidFill>
                            <a:schemeClr val="dk1"/>
                          </a:solidFill>
                          <a:effectLst/>
                          <a:latin typeface="+mn-ea"/>
                          <a:ea typeface="+mn-ea"/>
                          <a:cs typeface="+mn-cs"/>
                        </a:rPr>
                        <a:t>（大英國協政府首腦會議）禱告。這次會議將促進薩摩亞的經濟，但會為社區帶來挑戰，因為會議期間學校將會關閉，許多社區服務（包括救世軍旗下服務）都需要減少。</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TW" altLang="en-US" sz="1200" b="1" i="0" u="none" strike="noStrike" kern="1200" dirty="0">
                        <a:solidFill>
                          <a:schemeClr val="dk1"/>
                        </a:solidFill>
                        <a:effectLst/>
                        <a:latin typeface="+mn-ea"/>
                        <a:ea typeface="+mn-ea"/>
                        <a:cs typeface="+mn-cs"/>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83607084"/>
                  </a:ext>
                </a:extLst>
              </a:tr>
              <a:tr h="982307">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a:ea typeface="細明體"/>
                          <a:cs typeface="+mn-cs"/>
                        </a:rPr>
                        <a:t>  </a:t>
                      </a: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a:ea typeface="細明體"/>
                          <a:cs typeface="+mn-cs"/>
                        </a:rPr>
                        <a:t>4/10</a:t>
                      </a:r>
                      <a:endParaRPr kumimoji="0" lang="zh-HK" altLang="en-US" sz="1200" b="1" kern="0" dirty="0">
                        <a:solidFill>
                          <a:schemeClr val="dk1"/>
                        </a:solidFill>
                        <a:effectLst/>
                        <a:latin typeface="Arial"/>
                        <a:ea typeface="細明體"/>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b="1" kern="1200" dirty="0">
                          <a:solidFill>
                            <a:schemeClr val="dk1"/>
                          </a:solidFill>
                          <a:effectLst/>
                          <a:latin typeface="+mn-lt"/>
                          <a:ea typeface="+mn-ea"/>
                          <a:cs typeface="+mn-cs"/>
                        </a:rPr>
                        <a:t> </a:t>
                      </a:r>
                      <a:endParaRPr kumimoji="0" lang="zh-TW" altLang="zh-HK" sz="1200" kern="1200" dirty="0">
                        <a:solidFill>
                          <a:schemeClr val="dk1"/>
                        </a:solidFill>
                        <a:effectLst/>
                        <a:latin typeface="+mn-lt"/>
                        <a:ea typeface="+mn-ea"/>
                        <a:cs typeface="+mn-cs"/>
                      </a:endParaRPr>
                    </a:p>
                    <a:p>
                      <a:r>
                        <a:rPr kumimoji="0" lang="zh-TW" altLang="en-US" sz="1200" b="1" kern="1200" dirty="0">
                          <a:solidFill>
                            <a:schemeClr val="dk1"/>
                          </a:solidFill>
                          <a:effectLst/>
                          <a:latin typeface="+mn-lt"/>
                          <a:ea typeface="+mn-ea"/>
                          <a:cs typeface="+mn-cs"/>
                        </a:rPr>
                        <a:t>韋理夫人紀念學校</a:t>
                      </a:r>
                    </a:p>
                    <a:p>
                      <a:r>
                        <a:rPr kumimoji="0" lang="zh-TW" altLang="en-US" sz="1200" b="1" kern="1200" dirty="0">
                          <a:solidFill>
                            <a:schemeClr val="dk1"/>
                          </a:solidFill>
                          <a:effectLst/>
                          <a:latin typeface="+mn-lt"/>
                          <a:ea typeface="+mn-ea"/>
                          <a:cs typeface="+mn-cs"/>
                        </a:rPr>
                        <a:t>校長</a:t>
                      </a:r>
                      <a:r>
                        <a:rPr kumimoji="0" lang="en-US" altLang="zh-TW" sz="1200" b="1" kern="1200" dirty="0">
                          <a:solidFill>
                            <a:schemeClr val="dk1"/>
                          </a:solidFill>
                          <a:effectLst/>
                          <a:latin typeface="+mn-lt"/>
                          <a:ea typeface="+mn-ea"/>
                          <a:cs typeface="+mn-cs"/>
                        </a:rPr>
                        <a:t>﹕</a:t>
                      </a:r>
                      <a:r>
                        <a:rPr kumimoji="0" lang="zh-TW" altLang="en-US" sz="1200" b="1" kern="1200" dirty="0">
                          <a:solidFill>
                            <a:schemeClr val="dk1"/>
                          </a:solidFill>
                          <a:effectLst/>
                          <a:latin typeface="+mn-lt"/>
                          <a:ea typeface="+mn-ea"/>
                          <a:cs typeface="+mn-cs"/>
                        </a:rPr>
                        <a:t>程志祥先生</a:t>
                      </a:r>
                    </a:p>
                    <a:p>
                      <a:r>
                        <a:rPr kumimoji="0" lang="zh-TW" altLang="en-US" sz="1200" b="1" kern="1200" dirty="0">
                          <a:solidFill>
                            <a:schemeClr val="dk1"/>
                          </a:solidFill>
                          <a:effectLst/>
                          <a:latin typeface="+mn-lt"/>
                          <a:ea typeface="+mn-ea"/>
                          <a:cs typeface="+mn-cs"/>
                        </a:rPr>
                        <a:t>代禱事項</a:t>
                      </a:r>
                      <a:r>
                        <a:rPr kumimoji="0" lang="en-US" altLang="zh-TW" sz="1200" b="1" kern="1200" dirty="0">
                          <a:solidFill>
                            <a:schemeClr val="dk1"/>
                          </a:solidFill>
                          <a:effectLst/>
                          <a:latin typeface="+mn-lt"/>
                          <a:ea typeface="+mn-ea"/>
                          <a:cs typeface="+mn-cs"/>
                        </a:rPr>
                        <a:t>: </a:t>
                      </a:r>
                    </a:p>
                    <a:p>
                      <a:r>
                        <a:rPr kumimoji="0" lang="en-US" altLang="zh-TW" sz="1200" kern="1200" dirty="0">
                          <a:solidFill>
                            <a:schemeClr val="dk1"/>
                          </a:solidFill>
                          <a:effectLst/>
                          <a:latin typeface="+mn-lt"/>
                          <a:ea typeface="+mn-ea"/>
                          <a:cs typeface="+mn-cs"/>
                        </a:rPr>
                        <a:t>1.</a:t>
                      </a:r>
                      <a:r>
                        <a:rPr kumimoji="0" lang="zh-TW" altLang="en-US" sz="1200" kern="1200" dirty="0">
                          <a:solidFill>
                            <a:schemeClr val="dk1"/>
                          </a:solidFill>
                          <a:effectLst/>
                          <a:latin typeface="+mn-lt"/>
                          <a:ea typeface="+mn-ea"/>
                          <a:cs typeface="+mn-cs"/>
                        </a:rPr>
                        <a:t>兩校的合併工作順利進行</a:t>
                      </a:r>
                    </a:p>
                    <a:p>
                      <a:r>
                        <a:rPr kumimoji="0" lang="en-US" altLang="zh-TW" sz="1200" kern="1200" dirty="0">
                          <a:solidFill>
                            <a:schemeClr val="dk1"/>
                          </a:solidFill>
                          <a:effectLst/>
                          <a:latin typeface="+mn-lt"/>
                          <a:ea typeface="+mn-ea"/>
                          <a:cs typeface="+mn-cs"/>
                        </a:rPr>
                        <a:t>2.</a:t>
                      </a:r>
                      <a:r>
                        <a:rPr kumimoji="0" lang="zh-TW" altLang="en-US" sz="1200" kern="1200" dirty="0">
                          <a:solidFill>
                            <a:schemeClr val="dk1"/>
                          </a:solidFill>
                          <a:effectLst/>
                          <a:latin typeface="+mn-lt"/>
                          <a:ea typeface="+mn-ea"/>
                          <a:cs typeface="+mn-cs"/>
                        </a:rPr>
                        <a:t>為我們的教職員禱告，求主賜我們有健康的身體。</a:t>
                      </a:r>
                      <a:endParaRPr kumimoji="0" lang="en-US" altLang="zh-TW" sz="1200" kern="1200" dirty="0">
                        <a:solidFill>
                          <a:schemeClr val="dk1"/>
                        </a:solidFill>
                        <a:effectLst/>
                        <a:latin typeface="+mn-lt"/>
                        <a:ea typeface="+mn-ea"/>
                        <a:cs typeface="+mn-cs"/>
                      </a:endParaRPr>
                    </a:p>
                    <a:p>
                      <a:endParaRPr kumimoji="0" lang="zh-TW" altLang="zh-HK" sz="1200" kern="1200" dirty="0">
                        <a:solidFill>
                          <a:schemeClr val="dk1"/>
                        </a:solidFill>
                        <a:effectLst/>
                        <a:latin typeface="+mn-lt"/>
                        <a:ea typeface="+mn-ea"/>
                        <a:cs typeface="+mn-cs"/>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0956808"/>
                  </a:ext>
                </a:extLst>
              </a:tr>
            </a:tbl>
          </a:graphicData>
        </a:graphic>
      </p:graphicFrame>
      <p:sp>
        <p:nvSpPr>
          <p:cNvPr id="2" name="矩形 11">
            <a:extLst>
              <a:ext uri="{FF2B5EF4-FFF2-40B4-BE49-F238E27FC236}">
                <a16:creationId xmlns:a16="http://schemas.microsoft.com/office/drawing/2014/main" id="{76DF10F1-602B-2DFF-D86B-8D75FBEFFB5A}"/>
              </a:ext>
            </a:extLst>
          </p:cNvPr>
          <p:cNvSpPr/>
          <p:nvPr/>
        </p:nvSpPr>
        <p:spPr>
          <a:xfrm>
            <a:off x="2844318" y="104281"/>
            <a:ext cx="4499572" cy="1077218"/>
          </a:xfrm>
          <a:prstGeom prst="rect">
            <a:avLst/>
          </a:prstGeom>
          <a:noFill/>
          <a:effectLst>
            <a:reflection blurRad="6350" stA="52000" endA="300" endPos="35000" dir="5400000" sy="-100000" algn="bl" rotWithShape="0"/>
            <a:softEdge rad="317500"/>
          </a:effectLst>
        </p:spPr>
        <p:txBody>
          <a:bodyPr wrap="square">
            <a:spAutoFit/>
          </a:bodyPr>
          <a:lstStyle/>
          <a:p>
            <a:r>
              <a:rPr lang="zh-TW" altLang="zh-HK" sz="2000" dirty="0">
                <a:solidFill>
                  <a:srgbClr val="000000"/>
                </a:solidFill>
                <a:effectLst>
                  <a:glow rad="63500">
                    <a:srgbClr val="FFC000">
                      <a:alpha val="40000"/>
                    </a:srgbClr>
                  </a:glow>
                </a:effectLst>
              </a:rPr>
              <a:t>豐盛生命</a:t>
            </a:r>
            <a:r>
              <a:rPr lang="en-US" altLang="zh-TW" sz="2000" dirty="0">
                <a:solidFill>
                  <a:srgbClr val="000000"/>
                </a:solidFill>
                <a:effectLst>
                  <a:glow rad="63500">
                    <a:srgbClr val="FFC000">
                      <a:alpha val="40000"/>
                    </a:srgbClr>
                  </a:glow>
                </a:effectLst>
              </a:rPr>
              <a:t> -</a:t>
            </a:r>
            <a:r>
              <a:rPr lang="zh-TW" altLang="zh-HK" sz="2000" dirty="0">
                <a:solidFill>
                  <a:srgbClr val="000000"/>
                </a:solidFill>
                <a:effectLst>
                  <a:glow rad="63500">
                    <a:srgbClr val="FFC000">
                      <a:alpha val="40000"/>
                    </a:srgbClr>
                  </a:glow>
                </a:effectLst>
              </a:rPr>
              <a:t>各樣恩惠</a:t>
            </a:r>
            <a:r>
              <a:rPr lang="en-US" altLang="zh-HK" sz="2000" dirty="0">
                <a:solidFill>
                  <a:srgbClr val="000000"/>
                </a:solidFill>
                <a:effectLst>
                  <a:glow rad="63500">
                    <a:srgbClr val="FFC000">
                      <a:alpha val="40000"/>
                    </a:srgbClr>
                  </a:glow>
                </a:effectLst>
              </a:rPr>
              <a:t> – </a:t>
            </a:r>
          </a:p>
          <a:p>
            <a:r>
              <a:rPr lang="zh-TW" altLang="zh-HK" sz="2000" dirty="0">
                <a:solidFill>
                  <a:srgbClr val="000000"/>
                </a:solidFill>
                <a:effectLst>
                  <a:glow rad="63500">
                    <a:srgbClr val="FFC000">
                      <a:alpha val="40000"/>
                    </a:srgbClr>
                  </a:glow>
                </a:effectLst>
              </a:rPr>
              <a:t>各樣事情</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每個時刻</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每個方面</a:t>
            </a:r>
            <a:r>
              <a:rPr lang="en-US" altLang="zh-HK" sz="2000" dirty="0">
                <a:solidFill>
                  <a:srgbClr val="000000"/>
                </a:solidFill>
                <a:effectLst>
                  <a:glow rad="63500">
                    <a:srgbClr val="FFC000">
                      <a:alpha val="40000"/>
                    </a:srgbClr>
                  </a:glow>
                </a:effectLst>
              </a:rPr>
              <a:t> </a:t>
            </a:r>
            <a:endParaRPr lang="zh-TW" altLang="zh-HK" sz="2000" dirty="0">
              <a:solidFill>
                <a:srgbClr val="000000"/>
              </a:solidFill>
              <a:effectLst>
                <a:glow rad="63500">
                  <a:srgbClr val="FFC000">
                    <a:alpha val="40000"/>
                  </a:srgbClr>
                </a:glow>
              </a:effectLst>
            </a:endParaRPr>
          </a:p>
          <a:p>
            <a:endParaRPr lang="zh-TW" altLang="zh-HK"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136584041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pattFill prst="smGrid">
          <a:fgClr>
            <a:schemeClr val="bg2">
              <a:lumMod val="20000"/>
              <a:lumOff val="80000"/>
            </a:schemeClr>
          </a:fgClr>
          <a:bgClr>
            <a:schemeClr val="bg1"/>
          </a:bgClr>
        </a:pattFill>
        <a:effectLst/>
      </p:bgPr>
    </p:bg>
    <p:spTree>
      <p:nvGrpSpPr>
        <p:cNvPr id="1" name=""/>
        <p:cNvGrpSpPr/>
        <p:nvPr/>
      </p:nvGrpSpPr>
      <p:grpSpPr>
        <a:xfrm>
          <a:off x="0" y="0"/>
          <a:ext cx="0" cy="0"/>
          <a:chOff x="0" y="0"/>
          <a:chExt cx="0" cy="0"/>
        </a:xfrm>
      </p:grpSpPr>
      <p:graphicFrame>
        <p:nvGraphicFramePr>
          <p:cNvPr id="25" name="表格 24"/>
          <p:cNvGraphicFramePr>
            <a:graphicFrameLocks noGrp="1"/>
          </p:cNvGraphicFramePr>
          <p:nvPr>
            <p:extLst>
              <p:ext uri="{D42A27DB-BD31-4B8C-83A1-F6EECF244321}">
                <p14:modId xmlns:p14="http://schemas.microsoft.com/office/powerpoint/2010/main" val="2307576580"/>
              </p:ext>
            </p:extLst>
          </p:nvPr>
        </p:nvGraphicFramePr>
        <p:xfrm>
          <a:off x="0" y="783912"/>
          <a:ext cx="9144000" cy="6088455"/>
        </p:xfrm>
        <a:graphic>
          <a:graphicData uri="http://schemas.openxmlformats.org/drawingml/2006/table">
            <a:tbl>
              <a:tblPr firstRow="1" bandRow="1">
                <a:effectLst>
                  <a:innerShdw blurRad="114300">
                    <a:prstClr val="black"/>
                  </a:innerShdw>
                </a:effectLst>
                <a:tableStyleId>{21E4AEA4-8DFA-4A89-87EB-49C32662AFE0}</a:tableStyleId>
              </a:tblPr>
              <a:tblGrid>
                <a:gridCol w="1555240">
                  <a:extLst>
                    <a:ext uri="{9D8B030D-6E8A-4147-A177-3AD203B41FA5}">
                      <a16:colId xmlns:a16="http://schemas.microsoft.com/office/drawing/2014/main" val="20000"/>
                    </a:ext>
                  </a:extLst>
                </a:gridCol>
                <a:gridCol w="7588760">
                  <a:extLst>
                    <a:ext uri="{9D8B030D-6E8A-4147-A177-3AD203B41FA5}">
                      <a16:colId xmlns:a16="http://schemas.microsoft.com/office/drawing/2014/main" val="20001"/>
                    </a:ext>
                  </a:extLst>
                </a:gridCol>
              </a:tblGrid>
              <a:tr h="6088455">
                <a:tc>
                  <a:txBody>
                    <a:bodyPr/>
                    <a:lstStyle/>
                    <a:p>
                      <a:pPr marL="0" algn="l" rtl="0" eaLnBrk="1" latinLnBrk="0" hangingPunct="1"/>
                      <a:endParaRPr kumimoji="0" lang="zh-TW" altLang="en-US" sz="1400" b="1" kern="1200" dirty="0">
                        <a:solidFill>
                          <a:schemeClr val="dk1"/>
                        </a:solidFill>
                        <a:effectLst/>
                        <a:latin typeface="+mn-lt"/>
                        <a:ea typeface="+mn-ea"/>
                        <a:cs typeface="+mn-cs"/>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tc>
                  <a:txBody>
                    <a:bodyPr/>
                    <a:lstStyle/>
                    <a:p>
                      <a:pPr marL="0" indent="0" algn="l" rtl="0" eaLnBrk="1" latinLnBrk="0" hangingPunct="1"/>
                      <a:endParaRPr kumimoji="0" lang="zh-TW" altLang="zh-HK" sz="1400" b="1" kern="1200" dirty="0">
                        <a:solidFill>
                          <a:schemeClr val="dk1"/>
                        </a:solidFill>
                        <a:effectLst/>
                        <a:latin typeface="+mn-lt"/>
                        <a:ea typeface="+mn-ea"/>
                        <a:cs typeface="+mn-cs"/>
                      </a:endParaRP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0" y="20118"/>
            <a:ext cx="2670773" cy="8925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defRPr/>
            </a:pP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祈禱事項</a:t>
            </a:r>
            <a:r>
              <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 </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2024</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年</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10</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月</a:t>
            </a:r>
            <a:endPar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562" y="38225"/>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表格 6">
            <a:extLst>
              <a:ext uri="{FF2B5EF4-FFF2-40B4-BE49-F238E27FC236}">
                <a16:creationId xmlns:a16="http://schemas.microsoft.com/office/drawing/2014/main" id="{C1A9F576-7788-409C-A442-172635AAE3CF}"/>
              </a:ext>
            </a:extLst>
          </p:cNvPr>
          <p:cNvGraphicFramePr>
            <a:graphicFrameLocks noGrp="1"/>
          </p:cNvGraphicFramePr>
          <p:nvPr>
            <p:extLst>
              <p:ext uri="{D42A27DB-BD31-4B8C-83A1-F6EECF244321}">
                <p14:modId xmlns:p14="http://schemas.microsoft.com/office/powerpoint/2010/main" val="1002859030"/>
              </p:ext>
            </p:extLst>
          </p:nvPr>
        </p:nvGraphicFramePr>
        <p:xfrm>
          <a:off x="253879" y="1163904"/>
          <a:ext cx="8636242" cy="5306187"/>
        </p:xfrm>
        <a:graphic>
          <a:graphicData uri="http://schemas.openxmlformats.org/drawingml/2006/table">
            <a:tbl>
              <a:tblPr firstRow="1" bandRow="1">
                <a:tableStyleId>{5C22544A-7EE6-4342-B048-85BDC9FD1C3A}</a:tableStyleId>
              </a:tblPr>
              <a:tblGrid>
                <a:gridCol w="753795">
                  <a:extLst>
                    <a:ext uri="{9D8B030D-6E8A-4147-A177-3AD203B41FA5}">
                      <a16:colId xmlns:a16="http://schemas.microsoft.com/office/drawing/2014/main" val="3869904112"/>
                    </a:ext>
                  </a:extLst>
                </a:gridCol>
                <a:gridCol w="7882447">
                  <a:extLst>
                    <a:ext uri="{9D8B030D-6E8A-4147-A177-3AD203B41FA5}">
                      <a16:colId xmlns:a16="http://schemas.microsoft.com/office/drawing/2014/main" val="3547176046"/>
                    </a:ext>
                  </a:extLst>
                </a:gridCol>
              </a:tblGrid>
              <a:tr h="0">
                <a:tc gridSpan="2">
                  <a:txBody>
                    <a:bodyPr/>
                    <a:lstStyle/>
                    <a:p>
                      <a:pPr algn="ctr"/>
                      <a:r>
                        <a:rPr kumimoji="0" lang="zh-TW" altLang="en-US" sz="1400" b="1" kern="1200" dirty="0">
                          <a:solidFill>
                            <a:schemeClr val="tx1"/>
                          </a:solidFill>
                          <a:effectLst/>
                          <a:latin typeface="+mn-lt"/>
                          <a:ea typeface="+mn-ea"/>
                          <a:cs typeface="+mn-cs"/>
                        </a:rPr>
                        <a:t>第二週</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dirty="0"/>
                    </a:p>
                  </a:txBody>
                  <a:tcPr>
                    <a:noFill/>
                  </a:tcPr>
                </a:tc>
                <a:extLst>
                  <a:ext uri="{0D108BD9-81ED-4DB2-BD59-A6C34878D82A}">
                    <a16:rowId xmlns:a16="http://schemas.microsoft.com/office/drawing/2014/main" val="1266854202"/>
                  </a:ext>
                </a:extLst>
              </a:tr>
              <a:tr h="231988">
                <a:tc>
                  <a:txBody>
                    <a:bodyPr/>
                    <a:lstStyle/>
                    <a:p>
                      <a:pPr marL="0" algn="l" rtl="0" eaLnBrk="1" latinLnBrk="0" hangingPunct="1">
                        <a:lnSpc>
                          <a:spcPts val="1200"/>
                        </a:lnSpc>
                        <a:spcAft>
                          <a:spcPts val="0"/>
                        </a:spcAft>
                      </a:pPr>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日期</a:t>
                      </a:r>
                      <a:endParaRPr kumimoji="0" lang="zh-HK"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代禱單位</a:t>
                      </a: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1035273"/>
                  </a:ext>
                </a:extLst>
              </a:tr>
              <a:tr h="370840">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altLang="zh-HK" sz="1200" b="1" kern="0" dirty="0">
                        <a:solidFill>
                          <a:schemeClr val="dk1"/>
                        </a:solidFill>
                        <a:effectLst/>
                        <a:latin typeface="Arial" panose="020B0604020202020204" pitchFamily="34" charset="0"/>
                        <a:ea typeface="細明體" panose="02020509000000000000" pitchFamily="49" charset="-120"/>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panose="020B0604020202020204" pitchFamily="34" charset="0"/>
                          <a:ea typeface="細明體" panose="02020509000000000000" pitchFamily="49" charset="-120"/>
                          <a:cs typeface="+mn-cs"/>
                        </a:rPr>
                        <a:t> 7/10</a:t>
                      </a:r>
                      <a:endParaRPr kumimoji="0" lang="zh-HK" altLang="en-US" sz="12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b="1" kern="1200" dirty="0">
                          <a:solidFill>
                            <a:schemeClr val="dk1"/>
                          </a:solidFill>
                          <a:effectLst/>
                          <a:latin typeface="+mn-lt"/>
                          <a:ea typeface="+mn-ea"/>
                          <a:cs typeface="+mn-cs"/>
                        </a:rPr>
                        <a:t> </a:t>
                      </a:r>
                    </a:p>
                    <a:p>
                      <a:r>
                        <a:rPr kumimoji="0" lang="zh-TW" altLang="en-US" sz="1200" b="1" kern="1200" dirty="0">
                          <a:solidFill>
                            <a:schemeClr val="dk1"/>
                          </a:solidFill>
                          <a:effectLst/>
                          <a:latin typeface="+mn-lt"/>
                          <a:ea typeface="+mn-ea"/>
                          <a:cs typeface="+mn-cs"/>
                        </a:rPr>
                        <a:t>循環再用計劃 </a:t>
                      </a:r>
                    </a:p>
                    <a:p>
                      <a:r>
                        <a:rPr kumimoji="0" lang="zh-TW" altLang="en-US" sz="1200" b="1" kern="1200" dirty="0">
                          <a:solidFill>
                            <a:schemeClr val="dk1"/>
                          </a:solidFill>
                          <a:effectLst/>
                          <a:latin typeface="+mn-lt"/>
                          <a:ea typeface="+mn-ea"/>
                          <a:cs typeface="+mn-cs"/>
                        </a:rPr>
                        <a:t>銷售及市場策劃經理：陳廸欣女士</a:t>
                      </a:r>
                    </a:p>
                    <a:p>
                      <a:r>
                        <a:rPr kumimoji="0" lang="zh-TW" altLang="en-US" sz="1200" b="1" kern="1200" dirty="0">
                          <a:solidFill>
                            <a:schemeClr val="dk1"/>
                          </a:solidFill>
                          <a:effectLst/>
                          <a:latin typeface="+mn-lt"/>
                          <a:ea typeface="+mn-ea"/>
                          <a:cs typeface="+mn-cs"/>
                        </a:rPr>
                        <a:t>代禱</a:t>
                      </a:r>
                      <a:r>
                        <a:rPr kumimoji="0" lang="en-US" altLang="zh-TW" sz="1200" b="1" kern="1200" dirty="0">
                          <a:solidFill>
                            <a:schemeClr val="dk1"/>
                          </a:solidFill>
                          <a:effectLst/>
                          <a:latin typeface="+mn-lt"/>
                          <a:ea typeface="+mn-ea"/>
                          <a:cs typeface="+mn-cs"/>
                        </a:rPr>
                        <a:t>:</a:t>
                      </a:r>
                    </a:p>
                    <a:p>
                      <a:r>
                        <a:rPr kumimoji="0" lang="en-US" altLang="zh-TW" sz="1200" kern="1200" dirty="0">
                          <a:solidFill>
                            <a:schemeClr val="dk1"/>
                          </a:solidFill>
                          <a:effectLst/>
                          <a:latin typeface="+mn-lt"/>
                          <a:ea typeface="+mn-ea"/>
                          <a:cs typeface="+mn-cs"/>
                        </a:rPr>
                        <a:t>1.</a:t>
                      </a:r>
                      <a:r>
                        <a:rPr kumimoji="0" lang="zh-TW" altLang="en-US" sz="1200" kern="1200" dirty="0">
                          <a:solidFill>
                            <a:schemeClr val="dk1"/>
                          </a:solidFill>
                          <a:effectLst/>
                          <a:latin typeface="+mn-lt"/>
                          <a:ea typeface="+mn-ea"/>
                          <a:cs typeface="+mn-cs"/>
                        </a:rPr>
                        <a:t>祈求神帶領及看顧</a:t>
                      </a:r>
                      <a:r>
                        <a:rPr kumimoji="0" lang="en-US" altLang="zh-TW" sz="1200" kern="1200" dirty="0">
                          <a:solidFill>
                            <a:schemeClr val="dk1"/>
                          </a:solidFill>
                          <a:effectLst/>
                          <a:latin typeface="+mn-lt"/>
                          <a:ea typeface="+mn-ea"/>
                          <a:cs typeface="+mn-cs"/>
                        </a:rPr>
                        <a:t>RP</a:t>
                      </a:r>
                      <a:r>
                        <a:rPr kumimoji="0" lang="zh-TW" altLang="en-US" sz="1200" kern="1200" dirty="0">
                          <a:solidFill>
                            <a:schemeClr val="dk1"/>
                          </a:solidFill>
                          <a:effectLst/>
                          <a:latin typeface="+mn-lt"/>
                          <a:ea typeface="+mn-ea"/>
                          <a:cs typeface="+mn-cs"/>
                        </a:rPr>
                        <a:t>所有同工，保守各人能彼此守望相助，主作工。</a:t>
                      </a:r>
                    </a:p>
                    <a:p>
                      <a:r>
                        <a:rPr kumimoji="0" lang="en-US" altLang="zh-TW" sz="1200" kern="1200" dirty="0">
                          <a:solidFill>
                            <a:schemeClr val="dk1"/>
                          </a:solidFill>
                          <a:effectLst/>
                          <a:latin typeface="+mn-lt"/>
                          <a:ea typeface="+mn-ea"/>
                          <a:cs typeface="+mn-cs"/>
                        </a:rPr>
                        <a:t>2.</a:t>
                      </a:r>
                      <a:r>
                        <a:rPr kumimoji="0" lang="zh-TW" altLang="en-US" sz="1200" kern="1200" dirty="0">
                          <a:solidFill>
                            <a:schemeClr val="dk1"/>
                          </a:solidFill>
                          <a:effectLst/>
                          <a:latin typeface="+mn-lt"/>
                          <a:ea typeface="+mn-ea"/>
                          <a:cs typeface="+mn-cs"/>
                        </a:rPr>
                        <a:t>求聖靈帶領</a:t>
                      </a:r>
                      <a:r>
                        <a:rPr kumimoji="0" lang="en-US" altLang="zh-TW" sz="1200" kern="1200" dirty="0">
                          <a:solidFill>
                            <a:schemeClr val="dk1"/>
                          </a:solidFill>
                          <a:effectLst/>
                          <a:latin typeface="+mn-lt"/>
                          <a:ea typeface="+mn-ea"/>
                          <a:cs typeface="+mn-cs"/>
                        </a:rPr>
                        <a:t>RP</a:t>
                      </a:r>
                      <a:r>
                        <a:rPr kumimoji="0" lang="zh-TW" altLang="en-US" sz="1200" kern="1200" dirty="0">
                          <a:solidFill>
                            <a:schemeClr val="dk1"/>
                          </a:solidFill>
                          <a:effectLst/>
                          <a:latin typeface="+mn-lt"/>
                          <a:ea typeface="+mn-ea"/>
                          <a:cs typeface="+mn-cs"/>
                        </a:rPr>
                        <a:t>修葺工程順利及如期完成，工人人員健康平安。</a:t>
                      </a:r>
                    </a:p>
                    <a:p>
                      <a:r>
                        <a:rPr kumimoji="0" lang="en-US" altLang="zh-TW" sz="1200" kern="1200" dirty="0">
                          <a:solidFill>
                            <a:schemeClr val="dk1"/>
                          </a:solidFill>
                          <a:effectLst/>
                          <a:latin typeface="+mn-lt"/>
                          <a:ea typeface="+mn-ea"/>
                          <a:cs typeface="+mn-cs"/>
                        </a:rPr>
                        <a:t>3.</a:t>
                      </a:r>
                      <a:r>
                        <a:rPr kumimoji="0" lang="zh-TW" altLang="en-US" sz="1200" kern="1200" dirty="0">
                          <a:solidFill>
                            <a:schemeClr val="dk1"/>
                          </a:solidFill>
                          <a:effectLst/>
                          <a:latin typeface="+mn-lt"/>
                          <a:ea typeface="+mn-ea"/>
                          <a:cs typeface="+mn-cs"/>
                        </a:rPr>
                        <a:t>求主醫治在病患中的車隊及家品店同工， 為他們加能賜力， 更求主施恩與安慰，使他們早日恢復身心康健。</a:t>
                      </a:r>
                    </a:p>
                    <a:p>
                      <a:r>
                        <a:rPr kumimoji="0" lang="en-US" altLang="zh-TW" sz="1200" kern="1200" dirty="0">
                          <a:solidFill>
                            <a:schemeClr val="dk1"/>
                          </a:solidFill>
                          <a:effectLst/>
                          <a:latin typeface="+mn-lt"/>
                          <a:ea typeface="+mn-ea"/>
                          <a:cs typeface="+mn-cs"/>
                        </a:rPr>
                        <a:t>4.</a:t>
                      </a:r>
                      <a:r>
                        <a:rPr kumimoji="0" lang="zh-TW" altLang="en-US" sz="1200" kern="1200" dirty="0">
                          <a:solidFill>
                            <a:schemeClr val="dk1"/>
                          </a:solidFill>
                          <a:effectLst/>
                          <a:latin typeface="+mn-lt"/>
                          <a:ea typeface="+mn-ea"/>
                          <a:cs typeface="+mn-cs"/>
                        </a:rPr>
                        <a:t>為同工的媽媽祈求天父醫冶保守，令病魔早日離開，同時感動她及她的兒子明白福音，得到神的恩賜及祝福。</a:t>
                      </a:r>
                    </a:p>
                    <a:p>
                      <a:endParaRPr kumimoji="0" lang="zh-TW" altLang="zh-HK" sz="1200" kern="1200" dirty="0">
                        <a:solidFill>
                          <a:schemeClr val="dk1"/>
                        </a:solidFill>
                        <a:effectLst/>
                        <a:latin typeface="+mn-lt"/>
                        <a:ea typeface="+mn-ea"/>
                        <a:cs typeface="+mn-cs"/>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425839"/>
                  </a:ext>
                </a:extLst>
              </a:tr>
              <a:tr h="0">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panose="020B0604020202020204" pitchFamily="34" charset="0"/>
                          <a:ea typeface="細明體" panose="02020509000000000000" pitchFamily="49" charset="-120"/>
                          <a:cs typeface="+mn-cs"/>
                        </a:rPr>
                        <a:t> </a:t>
                      </a: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panose="020B0604020202020204" pitchFamily="34" charset="0"/>
                          <a:ea typeface="細明體" panose="02020509000000000000" pitchFamily="49" charset="-120"/>
                          <a:cs typeface="+mn-cs"/>
                        </a:rPr>
                        <a:t>8/10</a:t>
                      </a:r>
                      <a:endParaRPr kumimoji="0" lang="zh-HK" altLang="en-US" sz="12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b="1" kern="1200" dirty="0">
                          <a:solidFill>
                            <a:schemeClr val="dk1"/>
                          </a:solidFill>
                          <a:effectLst/>
                          <a:latin typeface="+mn-lt"/>
                          <a:ea typeface="+mn-ea"/>
                          <a:cs typeface="+mn-cs"/>
                        </a:rPr>
                        <a:t> </a:t>
                      </a:r>
                    </a:p>
                    <a:p>
                      <a:r>
                        <a:rPr kumimoji="0" lang="zh-TW" altLang="en-US" sz="1200" b="1" i="0" u="none" strike="noStrike" kern="1200" dirty="0">
                          <a:solidFill>
                            <a:schemeClr val="dk1"/>
                          </a:solidFill>
                          <a:effectLst/>
                          <a:latin typeface="微軟正黑體" panose="020B0604030504040204" pitchFamily="34" charset="-120"/>
                          <a:ea typeface="+mn-ea"/>
                          <a:cs typeface="+mn-cs"/>
                        </a:rPr>
                        <a:t>將軍澳隊</a:t>
                      </a:r>
                    </a:p>
                    <a:p>
                      <a:r>
                        <a:rPr kumimoji="0" lang="zh-TW" altLang="en-US" sz="1200" b="1" i="0" u="none" strike="noStrike" kern="1200" dirty="0">
                          <a:solidFill>
                            <a:schemeClr val="dk1"/>
                          </a:solidFill>
                          <a:effectLst/>
                          <a:latin typeface="微軟正黑體" panose="020B0604030504040204" pitchFamily="34" charset="-120"/>
                          <a:ea typeface="+mn-ea"/>
                          <a:cs typeface="+mn-cs"/>
                        </a:rPr>
                        <a:t>支援軍官</a:t>
                      </a:r>
                      <a:r>
                        <a:rPr kumimoji="0" lang="en-US" altLang="zh-TW" sz="1200" b="1" i="0" u="none" strike="noStrike" kern="1200" dirty="0">
                          <a:solidFill>
                            <a:schemeClr val="dk1"/>
                          </a:solidFill>
                          <a:effectLst/>
                          <a:latin typeface="微軟正黑體" panose="020B0604030504040204" pitchFamily="34" charset="-120"/>
                          <a:ea typeface="+mn-ea"/>
                          <a:cs typeface="+mn-cs"/>
                        </a:rPr>
                        <a:t>: </a:t>
                      </a:r>
                      <a:r>
                        <a:rPr kumimoji="0" lang="zh-TW" altLang="en-US" sz="1200" b="1" i="0" u="none" strike="noStrike" kern="1200" dirty="0">
                          <a:solidFill>
                            <a:schemeClr val="dk1"/>
                          </a:solidFill>
                          <a:effectLst/>
                          <a:latin typeface="微軟正黑體" panose="020B0604030504040204" pitchFamily="34" charset="-120"/>
                          <a:ea typeface="+mn-ea"/>
                          <a:cs typeface="+mn-cs"/>
                        </a:rPr>
                        <a:t>陳燕萍輔助上尉（退休）</a:t>
                      </a:r>
                    </a:p>
                    <a:p>
                      <a:r>
                        <a:rPr kumimoji="0" lang="zh-TW" altLang="en-US" sz="1200" b="1" i="0" u="none" strike="noStrike" kern="1200" dirty="0">
                          <a:solidFill>
                            <a:schemeClr val="dk1"/>
                          </a:solidFill>
                          <a:effectLst/>
                          <a:latin typeface="微軟正黑體" panose="020B0604030504040204" pitchFamily="34" charset="-120"/>
                          <a:ea typeface="+mn-ea"/>
                          <a:cs typeface="+mn-cs"/>
                        </a:rPr>
                        <a:t>助理部隊軍官</a:t>
                      </a:r>
                      <a:r>
                        <a:rPr kumimoji="0" lang="en-US" altLang="zh-TW" sz="1200" b="1" i="0" u="none" strike="noStrike" kern="1200" dirty="0">
                          <a:solidFill>
                            <a:schemeClr val="dk1"/>
                          </a:solidFill>
                          <a:effectLst/>
                          <a:latin typeface="微軟正黑體" panose="020B0604030504040204" pitchFamily="34" charset="-120"/>
                          <a:ea typeface="+mn-ea"/>
                          <a:cs typeface="+mn-cs"/>
                        </a:rPr>
                        <a:t>: </a:t>
                      </a:r>
                      <a:r>
                        <a:rPr kumimoji="0" lang="zh-TW" altLang="en-US" sz="1200" b="1" i="0" u="none" strike="noStrike" kern="1200" dirty="0">
                          <a:solidFill>
                            <a:schemeClr val="dk1"/>
                          </a:solidFill>
                          <a:effectLst/>
                          <a:latin typeface="微軟正黑體" panose="020B0604030504040204" pitchFamily="34" charset="-120"/>
                          <a:ea typeface="+mn-ea"/>
                          <a:cs typeface="+mn-cs"/>
                        </a:rPr>
                        <a:t>李嘉濠學員中尉</a:t>
                      </a:r>
                    </a:p>
                    <a:p>
                      <a:r>
                        <a:rPr kumimoji="0" lang="zh-TW" altLang="en-US" sz="1200" b="1" i="0" u="none" strike="noStrike" kern="1200" dirty="0">
                          <a:solidFill>
                            <a:schemeClr val="dk1"/>
                          </a:solidFill>
                          <a:effectLst/>
                          <a:latin typeface="微軟正黑體" panose="020B0604030504040204" pitchFamily="34" charset="-120"/>
                          <a:ea typeface="+mn-ea"/>
                          <a:cs typeface="+mn-cs"/>
                        </a:rPr>
                        <a:t>代禱</a:t>
                      </a:r>
                      <a:r>
                        <a:rPr kumimoji="0" lang="en-US" altLang="zh-TW" sz="1200" b="1" i="0" u="none" strike="noStrike" kern="1200" dirty="0">
                          <a:solidFill>
                            <a:schemeClr val="dk1"/>
                          </a:solidFill>
                          <a:effectLst/>
                          <a:latin typeface="微軟正黑體" panose="020B0604030504040204" pitchFamily="34" charset="-120"/>
                          <a:ea typeface="+mn-ea"/>
                          <a:cs typeface="+mn-cs"/>
                        </a:rPr>
                        <a:t>:</a:t>
                      </a:r>
                    </a:p>
                    <a:p>
                      <a:pPr marL="228600" indent="-228600">
                        <a:buFont typeface="+mj-lt"/>
                        <a:buAutoNum type="arabicPeriod"/>
                      </a:pPr>
                      <a:r>
                        <a:rPr kumimoji="0" lang="zh-TW" altLang="en-US" sz="1200" b="0" i="0" u="none" strike="noStrike" kern="1200" dirty="0">
                          <a:solidFill>
                            <a:schemeClr val="dk1"/>
                          </a:solidFill>
                          <a:effectLst/>
                          <a:latin typeface="微軟正黑體" panose="020B0604030504040204" pitchFamily="34" charset="-120"/>
                          <a:ea typeface="+mn-ea"/>
                          <a:cs typeface="+mn-cs"/>
                        </a:rPr>
                        <a:t>為部隊在寶林長者之家、慶恩幼稚園及明德幼兒學校的院牧事工祈禱，願神賜福及恩典，讓部隊能接觸更多使用者及職員，將福音帶給他們。</a:t>
                      </a:r>
                      <a:endParaRPr kumimoji="0" lang="en-US" altLang="zh-TW" sz="1200" b="0" i="0" u="none" strike="noStrike" kern="1200" dirty="0">
                        <a:solidFill>
                          <a:schemeClr val="dk1"/>
                        </a:solidFill>
                        <a:effectLst/>
                        <a:latin typeface="微軟正黑體" panose="020B0604030504040204" pitchFamily="34" charset="-120"/>
                        <a:ea typeface="+mn-ea"/>
                        <a:cs typeface="+mn-cs"/>
                      </a:endParaRPr>
                    </a:p>
                    <a:p>
                      <a:pPr marL="228600" indent="-228600">
                        <a:buFont typeface="+mj-lt"/>
                        <a:buAutoNum type="arabicPeriod"/>
                      </a:pPr>
                      <a:r>
                        <a:rPr kumimoji="0" lang="zh-TW" altLang="en-US" sz="1200" b="0" i="0" u="none" strike="noStrike" kern="1200" dirty="0">
                          <a:solidFill>
                            <a:schemeClr val="dk1"/>
                          </a:solidFill>
                          <a:effectLst/>
                          <a:latin typeface="微軟正黑體" panose="020B0604030504040204" pitchFamily="34" charset="-120"/>
                          <a:ea typeface="+mn-ea"/>
                          <a:cs typeface="+mn-cs"/>
                        </a:rPr>
                        <a:t>為新募立的寶林長者之家的副兵們祈禱，願神堅固他們的信心，讓他們繼續追求神的話語。</a:t>
                      </a:r>
                      <a:endParaRPr kumimoji="0" lang="en-US" altLang="zh-TW" sz="1200" b="0" i="0" u="none" strike="noStrike" kern="1200" dirty="0">
                        <a:solidFill>
                          <a:schemeClr val="dk1"/>
                        </a:solidFill>
                        <a:effectLst/>
                        <a:latin typeface="微軟正黑體" panose="020B0604030504040204" pitchFamily="34" charset="-120"/>
                        <a:ea typeface="+mn-ea"/>
                        <a:cs typeface="+mn-cs"/>
                      </a:endParaRPr>
                    </a:p>
                    <a:p>
                      <a:pPr marL="228600" indent="-228600">
                        <a:buFont typeface="+mj-lt"/>
                        <a:buAutoNum type="arabicPeriod"/>
                      </a:pPr>
                      <a:r>
                        <a:rPr kumimoji="0" lang="zh-TW" altLang="en-US" sz="1200" b="0" i="0" u="none" strike="noStrike" kern="1200" dirty="0">
                          <a:solidFill>
                            <a:schemeClr val="dk1"/>
                          </a:solidFill>
                          <a:effectLst/>
                          <a:latin typeface="微軟正黑體" panose="020B0604030504040204" pitchFamily="34" charset="-120"/>
                          <a:ea typeface="+mn-ea"/>
                          <a:cs typeface="+mn-cs"/>
                        </a:rPr>
                        <a:t>為部隊一些重新開始的團契及計劃開辦的院牧事工代禱，求主帶領保守及讓更多弟兄姊妹投入事奉。</a:t>
                      </a:r>
                    </a:p>
                    <a:p>
                      <a:endParaRPr kumimoji="0" lang="zh-TW" altLang="zh-HK" sz="1200" b="1" i="0" u="none" strike="noStrike" kern="1200" dirty="0">
                        <a:solidFill>
                          <a:schemeClr val="dk1"/>
                        </a:solidFill>
                        <a:effectLst/>
                        <a:latin typeface="微軟正黑體" panose="020B0604030504040204" pitchFamily="34" charset="-120"/>
                        <a:ea typeface="微軟正黑體" panose="020B0604030504040204" pitchFamily="34" charset="-120"/>
                        <a:cs typeface="+mn-cs"/>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0534825"/>
                  </a:ext>
                </a:extLst>
              </a:tr>
              <a:tr h="0">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altLang="zh-HK" sz="1200" b="1" kern="0" dirty="0">
                        <a:solidFill>
                          <a:schemeClr val="dk1"/>
                        </a:solidFill>
                        <a:effectLst/>
                        <a:latin typeface="Arial" panose="020B0604020202020204" pitchFamily="34" charset="0"/>
                        <a:ea typeface="細明體" panose="02020509000000000000" pitchFamily="49" charset="-120"/>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panose="020B0604020202020204" pitchFamily="34" charset="0"/>
                          <a:ea typeface="細明體" panose="02020509000000000000" pitchFamily="49" charset="-120"/>
                          <a:cs typeface="+mn-cs"/>
                        </a:rPr>
                        <a:t> 9/10</a:t>
                      </a:r>
                      <a:endParaRPr kumimoji="0" lang="zh-HK" altLang="en-US" sz="12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0" lang="en-US" altLang="zh-TW" sz="1200" b="1" kern="1200" dirty="0">
                        <a:solidFill>
                          <a:schemeClr val="dk1"/>
                        </a:solidFill>
                        <a:effectLst/>
                        <a:latin typeface="Calibri" panose="020F0502020204030204" pitchFamily="34" charset="0"/>
                        <a:ea typeface="+mn-ea"/>
                        <a:cs typeface="Calibri" panose="020F0502020204030204" pitchFamily="34" charset="0"/>
                      </a:endParaRPr>
                    </a:p>
                    <a:p>
                      <a:r>
                        <a:rPr kumimoji="0" lang="zh-TW" altLang="en-US" sz="1200" b="1" kern="1200" dirty="0">
                          <a:solidFill>
                            <a:schemeClr val="dk1"/>
                          </a:solidFill>
                          <a:effectLst/>
                          <a:latin typeface="Calibri" panose="020F0502020204030204" pitchFamily="34" charset="0"/>
                          <a:ea typeface="+mn-ea"/>
                          <a:cs typeface="Calibri" panose="020F0502020204030204" pitchFamily="34" charset="0"/>
                        </a:rPr>
                        <a:t>中原慈善基金學校</a:t>
                      </a:r>
                    </a:p>
                    <a:p>
                      <a:r>
                        <a:rPr kumimoji="0" lang="zh-TW" altLang="en-US" sz="1200" b="1" kern="1200" dirty="0">
                          <a:solidFill>
                            <a:schemeClr val="dk1"/>
                          </a:solidFill>
                          <a:effectLst/>
                          <a:latin typeface="Calibri" panose="020F0502020204030204" pitchFamily="34" charset="0"/>
                          <a:ea typeface="+mn-ea"/>
                          <a:cs typeface="Calibri" panose="020F0502020204030204" pitchFamily="34" charset="0"/>
                        </a:rPr>
                        <a:t>校長</a:t>
                      </a:r>
                      <a:r>
                        <a:rPr kumimoji="0" lang="en-US" altLang="zh-TW" sz="1200" b="1" kern="1200" dirty="0">
                          <a:solidFill>
                            <a:schemeClr val="dk1"/>
                          </a:solidFill>
                          <a:effectLst/>
                          <a:latin typeface="Calibri" panose="020F0502020204030204" pitchFamily="34" charset="0"/>
                          <a:ea typeface="+mn-ea"/>
                          <a:cs typeface="Calibri" panose="020F0502020204030204" pitchFamily="34" charset="0"/>
                        </a:rPr>
                        <a:t>: </a:t>
                      </a:r>
                      <a:r>
                        <a:rPr kumimoji="0" lang="zh-TW" altLang="en-US" sz="1200" b="1" kern="1200" dirty="0">
                          <a:solidFill>
                            <a:schemeClr val="dk1"/>
                          </a:solidFill>
                          <a:effectLst/>
                          <a:latin typeface="Calibri" panose="020F0502020204030204" pitchFamily="34" charset="0"/>
                          <a:ea typeface="+mn-ea"/>
                          <a:cs typeface="Calibri" panose="020F0502020204030204" pitchFamily="34" charset="0"/>
                        </a:rPr>
                        <a:t>鄧世豪先生</a:t>
                      </a:r>
                    </a:p>
                    <a:p>
                      <a:r>
                        <a:rPr kumimoji="0" lang="zh-TW" altLang="en-US" sz="1200" b="1" kern="1200" dirty="0">
                          <a:solidFill>
                            <a:schemeClr val="dk1"/>
                          </a:solidFill>
                          <a:effectLst/>
                          <a:latin typeface="Calibri" panose="020F0502020204030204" pitchFamily="34" charset="0"/>
                          <a:ea typeface="+mn-ea"/>
                          <a:cs typeface="Calibri" panose="020F0502020204030204" pitchFamily="34" charset="0"/>
                        </a:rPr>
                        <a:t>代禱</a:t>
                      </a:r>
                      <a:r>
                        <a:rPr kumimoji="0" lang="en-US" altLang="zh-TW" sz="1200" b="1" kern="1200" dirty="0">
                          <a:solidFill>
                            <a:schemeClr val="dk1"/>
                          </a:solidFill>
                          <a:effectLst/>
                          <a:latin typeface="Calibri" panose="020F0502020204030204" pitchFamily="34" charset="0"/>
                          <a:ea typeface="+mn-ea"/>
                          <a:cs typeface="Calibri" panose="020F0502020204030204" pitchFamily="34" charset="0"/>
                        </a:rPr>
                        <a:t>: </a:t>
                      </a:r>
                    </a:p>
                    <a:p>
                      <a:r>
                        <a:rPr kumimoji="0" lang="en-US" altLang="zh-TW" sz="1200" b="1" kern="1200" dirty="0">
                          <a:solidFill>
                            <a:schemeClr val="dk1"/>
                          </a:solidFill>
                          <a:effectLst/>
                          <a:latin typeface="Calibri" panose="020F0502020204030204" pitchFamily="34" charset="0"/>
                          <a:ea typeface="+mn-ea"/>
                          <a:cs typeface="Calibri" panose="020F0502020204030204" pitchFamily="34" charset="0"/>
                        </a:rPr>
                        <a:t>1.</a:t>
                      </a:r>
                      <a:r>
                        <a:rPr kumimoji="0" lang="zh-TW" altLang="en-US" sz="1200" b="1" kern="1200" dirty="0">
                          <a:solidFill>
                            <a:schemeClr val="dk1"/>
                          </a:solidFill>
                          <a:effectLst/>
                          <a:latin typeface="Calibri" panose="020F0502020204030204" pitchFamily="34" charset="0"/>
                          <a:ea typeface="+mn-ea"/>
                          <a:cs typeface="Calibri" panose="020F0502020204030204" pitchFamily="34" charset="0"/>
                        </a:rPr>
                        <a:t>為學校團隊代禱，求天父保守每個肢體有健康的身體、平安的腳步，每天得到神的保守和恩典，繼續為主作工。</a:t>
                      </a:r>
                    </a:p>
                    <a:p>
                      <a:r>
                        <a:rPr kumimoji="0" lang="en-US" altLang="zh-TW" sz="1200" b="1" kern="1200" dirty="0">
                          <a:solidFill>
                            <a:schemeClr val="dk1"/>
                          </a:solidFill>
                          <a:effectLst/>
                          <a:latin typeface="Calibri" panose="020F0502020204030204" pitchFamily="34" charset="0"/>
                          <a:ea typeface="+mn-ea"/>
                          <a:cs typeface="Calibri" panose="020F0502020204030204" pitchFamily="34" charset="0"/>
                        </a:rPr>
                        <a:t>2.</a:t>
                      </a:r>
                      <a:r>
                        <a:rPr kumimoji="0" lang="zh-TW" altLang="en-US" sz="1200" b="1" kern="1200" dirty="0">
                          <a:solidFill>
                            <a:schemeClr val="dk1"/>
                          </a:solidFill>
                          <a:effectLst/>
                          <a:latin typeface="Calibri" panose="020F0502020204030204" pitchFamily="34" charset="0"/>
                          <a:ea typeface="+mn-ea"/>
                          <a:cs typeface="Calibri" panose="020F0502020204030204" pitchFamily="34" charset="0"/>
                        </a:rPr>
                        <a:t>為學校在未來合拼交接事宜代禱，求神賜智慧，在每事上都有神的帶領，順利過渡每一個挑戰。</a:t>
                      </a:r>
                    </a:p>
                    <a:p>
                      <a:endParaRPr kumimoji="0" lang="zh-TW" altLang="zh-HK" sz="1200" b="1" i="0" u="none" strike="noStrike" kern="1200" dirty="0">
                        <a:solidFill>
                          <a:schemeClr val="dk1"/>
                        </a:solidFill>
                        <a:effectLst/>
                        <a:latin typeface="微軟正黑體" panose="020B0604030504040204" pitchFamily="34" charset="-120"/>
                        <a:ea typeface="微軟正黑體" panose="020B0604030504040204" pitchFamily="34" charset="-120"/>
                        <a:cs typeface="+mn-cs"/>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8883499"/>
                  </a:ext>
                </a:extLst>
              </a:tr>
            </a:tbl>
          </a:graphicData>
        </a:graphic>
      </p:graphicFrame>
      <p:sp>
        <p:nvSpPr>
          <p:cNvPr id="2" name="矩形 11">
            <a:extLst>
              <a:ext uri="{FF2B5EF4-FFF2-40B4-BE49-F238E27FC236}">
                <a16:creationId xmlns:a16="http://schemas.microsoft.com/office/drawing/2014/main" id="{4F1A3415-2728-CACA-A621-E93C8EBA33C1}"/>
              </a:ext>
            </a:extLst>
          </p:cNvPr>
          <p:cNvSpPr/>
          <p:nvPr/>
        </p:nvSpPr>
        <p:spPr>
          <a:xfrm>
            <a:off x="3032911" y="86686"/>
            <a:ext cx="4499572" cy="1077218"/>
          </a:xfrm>
          <a:prstGeom prst="rect">
            <a:avLst/>
          </a:prstGeom>
          <a:noFill/>
          <a:effectLst>
            <a:reflection blurRad="6350" stA="52000" endA="300" endPos="35000" dir="5400000" sy="-100000" algn="bl" rotWithShape="0"/>
            <a:softEdge rad="317500"/>
          </a:effectLst>
        </p:spPr>
        <p:txBody>
          <a:bodyPr wrap="square">
            <a:spAutoFit/>
          </a:bodyPr>
          <a:lstStyle/>
          <a:p>
            <a:r>
              <a:rPr lang="zh-TW" altLang="zh-HK" sz="2000" dirty="0">
                <a:solidFill>
                  <a:srgbClr val="000000"/>
                </a:solidFill>
                <a:effectLst>
                  <a:glow rad="63500">
                    <a:srgbClr val="FFC000">
                      <a:alpha val="40000"/>
                    </a:srgbClr>
                  </a:glow>
                </a:effectLst>
              </a:rPr>
              <a:t>豐盛生命</a:t>
            </a:r>
            <a:r>
              <a:rPr lang="en-US" altLang="zh-TW" sz="2000" dirty="0">
                <a:solidFill>
                  <a:srgbClr val="000000"/>
                </a:solidFill>
                <a:effectLst>
                  <a:glow rad="63500">
                    <a:srgbClr val="FFC000">
                      <a:alpha val="40000"/>
                    </a:srgbClr>
                  </a:glow>
                </a:effectLst>
              </a:rPr>
              <a:t> -</a:t>
            </a:r>
            <a:r>
              <a:rPr lang="zh-TW" altLang="zh-HK" sz="2000" dirty="0">
                <a:solidFill>
                  <a:srgbClr val="000000"/>
                </a:solidFill>
                <a:effectLst>
                  <a:glow rad="63500">
                    <a:srgbClr val="FFC000">
                      <a:alpha val="40000"/>
                    </a:srgbClr>
                  </a:glow>
                </a:effectLst>
              </a:rPr>
              <a:t>各樣恩惠</a:t>
            </a:r>
            <a:r>
              <a:rPr lang="en-US" altLang="zh-HK" sz="2000" dirty="0">
                <a:solidFill>
                  <a:srgbClr val="000000"/>
                </a:solidFill>
                <a:effectLst>
                  <a:glow rad="63500">
                    <a:srgbClr val="FFC000">
                      <a:alpha val="40000"/>
                    </a:srgbClr>
                  </a:glow>
                </a:effectLst>
              </a:rPr>
              <a:t> – </a:t>
            </a:r>
          </a:p>
          <a:p>
            <a:r>
              <a:rPr lang="zh-TW" altLang="zh-HK" sz="2000" dirty="0">
                <a:solidFill>
                  <a:srgbClr val="000000"/>
                </a:solidFill>
                <a:effectLst>
                  <a:glow rad="63500">
                    <a:srgbClr val="FFC000">
                      <a:alpha val="40000"/>
                    </a:srgbClr>
                  </a:glow>
                </a:effectLst>
              </a:rPr>
              <a:t>各樣事情</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每個時刻</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每個方面</a:t>
            </a:r>
            <a:r>
              <a:rPr lang="en-US" altLang="zh-HK" sz="2000" dirty="0">
                <a:solidFill>
                  <a:srgbClr val="000000"/>
                </a:solidFill>
                <a:effectLst>
                  <a:glow rad="63500">
                    <a:srgbClr val="FFC000">
                      <a:alpha val="40000"/>
                    </a:srgbClr>
                  </a:glow>
                </a:effectLst>
              </a:rPr>
              <a:t> </a:t>
            </a:r>
            <a:endParaRPr lang="zh-TW" altLang="zh-HK" sz="2000" dirty="0">
              <a:solidFill>
                <a:srgbClr val="000000"/>
              </a:solidFill>
              <a:effectLst>
                <a:glow rad="63500">
                  <a:srgbClr val="FFC000">
                    <a:alpha val="40000"/>
                  </a:srgbClr>
                </a:glow>
              </a:effectLst>
            </a:endParaRPr>
          </a:p>
          <a:p>
            <a:endParaRPr lang="zh-TW" altLang="zh-HK"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288960818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pattFill prst="smGrid">
          <a:fgClr>
            <a:schemeClr val="bg2">
              <a:lumMod val="20000"/>
              <a:lumOff val="80000"/>
            </a:schemeClr>
          </a:fgClr>
          <a:bgClr>
            <a:schemeClr val="bg1"/>
          </a:bgClr>
        </a:pattFill>
        <a:effectLst/>
      </p:bgPr>
    </p:bg>
    <p:spTree>
      <p:nvGrpSpPr>
        <p:cNvPr id="1" name=""/>
        <p:cNvGrpSpPr/>
        <p:nvPr/>
      </p:nvGrpSpPr>
      <p:grpSpPr>
        <a:xfrm>
          <a:off x="0" y="0"/>
          <a:ext cx="0" cy="0"/>
          <a:chOff x="0" y="0"/>
          <a:chExt cx="0" cy="0"/>
        </a:xfrm>
      </p:grpSpPr>
      <p:graphicFrame>
        <p:nvGraphicFramePr>
          <p:cNvPr id="25" name="表格 24"/>
          <p:cNvGraphicFramePr>
            <a:graphicFrameLocks noGrp="1"/>
          </p:cNvGraphicFramePr>
          <p:nvPr>
            <p:extLst>
              <p:ext uri="{D42A27DB-BD31-4B8C-83A1-F6EECF244321}">
                <p14:modId xmlns:p14="http://schemas.microsoft.com/office/powerpoint/2010/main" val="2532348951"/>
              </p:ext>
            </p:extLst>
          </p:nvPr>
        </p:nvGraphicFramePr>
        <p:xfrm>
          <a:off x="0" y="783912"/>
          <a:ext cx="9144000" cy="6088455"/>
        </p:xfrm>
        <a:graphic>
          <a:graphicData uri="http://schemas.openxmlformats.org/drawingml/2006/table">
            <a:tbl>
              <a:tblPr firstRow="1" bandRow="1">
                <a:effectLst>
                  <a:innerShdw blurRad="114300">
                    <a:prstClr val="black"/>
                  </a:innerShdw>
                </a:effectLst>
                <a:tableStyleId>{21E4AEA4-8DFA-4A89-87EB-49C32662AFE0}</a:tableStyleId>
              </a:tblPr>
              <a:tblGrid>
                <a:gridCol w="1555240">
                  <a:extLst>
                    <a:ext uri="{9D8B030D-6E8A-4147-A177-3AD203B41FA5}">
                      <a16:colId xmlns:a16="http://schemas.microsoft.com/office/drawing/2014/main" val="20000"/>
                    </a:ext>
                  </a:extLst>
                </a:gridCol>
                <a:gridCol w="7588760">
                  <a:extLst>
                    <a:ext uri="{9D8B030D-6E8A-4147-A177-3AD203B41FA5}">
                      <a16:colId xmlns:a16="http://schemas.microsoft.com/office/drawing/2014/main" val="20001"/>
                    </a:ext>
                  </a:extLst>
                </a:gridCol>
              </a:tblGrid>
              <a:tr h="6088455">
                <a:tc>
                  <a:txBody>
                    <a:bodyPr/>
                    <a:lstStyle/>
                    <a:p>
                      <a:pPr marL="0" algn="l" rtl="0" eaLnBrk="1" latinLnBrk="0" hangingPunct="1"/>
                      <a:endParaRPr kumimoji="0" lang="zh-TW" altLang="en-US" sz="1400" b="1" kern="1200" dirty="0">
                        <a:solidFill>
                          <a:schemeClr val="dk1"/>
                        </a:solidFill>
                        <a:effectLst/>
                        <a:latin typeface="+mn-lt"/>
                        <a:ea typeface="+mn-ea"/>
                        <a:cs typeface="+mn-cs"/>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tc>
                  <a:txBody>
                    <a:bodyPr/>
                    <a:lstStyle/>
                    <a:p>
                      <a:pPr marL="0" indent="0" algn="l" rtl="0" eaLnBrk="1" latinLnBrk="0" hangingPunct="1"/>
                      <a:endParaRPr kumimoji="0" lang="zh-TW" altLang="zh-HK" sz="1400" b="1" kern="1200" dirty="0">
                        <a:solidFill>
                          <a:schemeClr val="dk1"/>
                        </a:solidFill>
                        <a:effectLst/>
                        <a:latin typeface="+mn-lt"/>
                        <a:ea typeface="+mn-ea"/>
                        <a:cs typeface="+mn-cs"/>
                      </a:endParaRP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0" y="40236"/>
            <a:ext cx="2670773" cy="8925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defRPr/>
            </a:pP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祈禱事項</a:t>
            </a:r>
            <a:r>
              <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 </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2024</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年</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10</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月</a:t>
            </a:r>
            <a:endPar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562" y="38225"/>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表格 6">
            <a:extLst>
              <a:ext uri="{FF2B5EF4-FFF2-40B4-BE49-F238E27FC236}">
                <a16:creationId xmlns:a16="http://schemas.microsoft.com/office/drawing/2014/main" id="{C1A9F576-7788-409C-A442-172635AAE3CF}"/>
              </a:ext>
            </a:extLst>
          </p:cNvPr>
          <p:cNvGraphicFramePr>
            <a:graphicFrameLocks noGrp="1"/>
          </p:cNvGraphicFramePr>
          <p:nvPr>
            <p:extLst>
              <p:ext uri="{D42A27DB-BD31-4B8C-83A1-F6EECF244321}">
                <p14:modId xmlns:p14="http://schemas.microsoft.com/office/powerpoint/2010/main" val="3798772770"/>
              </p:ext>
            </p:extLst>
          </p:nvPr>
        </p:nvGraphicFramePr>
        <p:xfrm>
          <a:off x="281354" y="1004710"/>
          <a:ext cx="8716805" cy="5271277"/>
        </p:xfrm>
        <a:graphic>
          <a:graphicData uri="http://schemas.openxmlformats.org/drawingml/2006/table">
            <a:tbl>
              <a:tblPr firstRow="1" bandRow="1">
                <a:tableStyleId>{5C22544A-7EE6-4342-B048-85BDC9FD1C3A}</a:tableStyleId>
              </a:tblPr>
              <a:tblGrid>
                <a:gridCol w="624254">
                  <a:extLst>
                    <a:ext uri="{9D8B030D-6E8A-4147-A177-3AD203B41FA5}">
                      <a16:colId xmlns:a16="http://schemas.microsoft.com/office/drawing/2014/main" val="3869904112"/>
                    </a:ext>
                  </a:extLst>
                </a:gridCol>
                <a:gridCol w="8092551">
                  <a:extLst>
                    <a:ext uri="{9D8B030D-6E8A-4147-A177-3AD203B41FA5}">
                      <a16:colId xmlns:a16="http://schemas.microsoft.com/office/drawing/2014/main" val="3547176046"/>
                    </a:ext>
                  </a:extLst>
                </a:gridCol>
              </a:tblGrid>
              <a:tr h="368405">
                <a:tc gridSpan="2">
                  <a:txBody>
                    <a:bodyPr/>
                    <a:lstStyle/>
                    <a:p>
                      <a:pPr algn="ctr"/>
                      <a:r>
                        <a:rPr kumimoji="0" lang="zh-TW" altLang="en-US" sz="1200" b="1" kern="1200" dirty="0">
                          <a:solidFill>
                            <a:schemeClr val="tx1"/>
                          </a:solidFill>
                          <a:effectLst/>
                          <a:latin typeface="+mn-lt"/>
                          <a:ea typeface="+mn-ea"/>
                          <a:cs typeface="+mn-cs"/>
                        </a:rPr>
                        <a:t>第二週  </a:t>
                      </a:r>
                      <a:endParaRPr lang="zh-HK"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dirty="0"/>
                    </a:p>
                  </a:txBody>
                  <a:tcPr>
                    <a:noFill/>
                  </a:tcPr>
                </a:tc>
                <a:extLst>
                  <a:ext uri="{0D108BD9-81ED-4DB2-BD59-A6C34878D82A}">
                    <a16:rowId xmlns:a16="http://schemas.microsoft.com/office/drawing/2014/main" val="1266854202"/>
                  </a:ext>
                </a:extLst>
              </a:tr>
              <a:tr h="269912">
                <a:tc>
                  <a:txBody>
                    <a:bodyPr/>
                    <a:lstStyle/>
                    <a:p>
                      <a:pPr marL="0" algn="l" rtl="0" eaLnBrk="1" latinLnBrk="0" hangingPunct="1">
                        <a:lnSpc>
                          <a:spcPts val="1200"/>
                        </a:lnSpc>
                        <a:spcAft>
                          <a:spcPts val="0"/>
                        </a:spcAft>
                      </a:pPr>
                      <a:r>
                        <a:rPr kumimoji="0" lang="zh-TW" altLang="en-US" sz="1200" b="1" kern="0" dirty="0">
                          <a:solidFill>
                            <a:schemeClr val="dk1"/>
                          </a:solidFill>
                          <a:effectLst/>
                          <a:latin typeface="微軟正黑體" panose="020B0604030504040204" pitchFamily="34" charset="-120"/>
                          <a:ea typeface="微軟正黑體" panose="020B0604030504040204" pitchFamily="34" charset="-120"/>
                          <a:cs typeface="+mn-cs"/>
                        </a:rPr>
                        <a:t>日期</a:t>
                      </a:r>
                      <a:endParaRPr kumimoji="0" lang="zh-HK" altLang="en-US" sz="12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代禱單位</a:t>
                      </a: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1035273"/>
                  </a:ext>
                </a:extLst>
              </a:tr>
              <a:tr h="269912">
                <a:tc>
                  <a:txBody>
                    <a:bodyPr/>
                    <a:lstStyle/>
                    <a:p>
                      <a:pPr marL="0" algn="l" rtl="0" eaLnBrk="1" latinLnBrk="0" hangingPunct="1">
                        <a:lnSpc>
                          <a:spcPts val="1200"/>
                        </a:lnSpc>
                        <a:spcAft>
                          <a:spcPts val="0"/>
                        </a:spcAft>
                      </a:pPr>
                      <a:endParaRPr kumimoji="0" lang="en-US" altLang="zh-HK" sz="1200" b="1" kern="0" dirty="0">
                        <a:solidFill>
                          <a:schemeClr val="dk1"/>
                        </a:solidFill>
                        <a:effectLst/>
                        <a:latin typeface="微軟正黑體" panose="020B0604030504040204" pitchFamily="34" charset="-120"/>
                        <a:ea typeface="微軟正黑體" panose="020B0604030504040204" pitchFamily="34" charset="-120"/>
                        <a:cs typeface="+mn-cs"/>
                      </a:endParaRPr>
                    </a:p>
                    <a:p>
                      <a:pPr marL="0" algn="l" rtl="0" eaLnBrk="1" latinLnBrk="0" hangingPunct="1">
                        <a:lnSpc>
                          <a:spcPts val="1200"/>
                        </a:lnSpc>
                        <a:spcAft>
                          <a:spcPts val="0"/>
                        </a:spcAft>
                      </a:pPr>
                      <a:r>
                        <a:rPr kumimoji="0" lang="en-US" altLang="zh-HK" sz="1200" b="1" kern="0" dirty="0">
                          <a:solidFill>
                            <a:schemeClr val="dk1"/>
                          </a:solidFill>
                          <a:effectLst/>
                          <a:latin typeface="微軟正黑體" panose="020B0604030504040204" pitchFamily="34" charset="-120"/>
                          <a:ea typeface="微軟正黑體" panose="020B0604030504040204" pitchFamily="34" charset="-120"/>
                          <a:cs typeface="+mn-cs"/>
                        </a:rPr>
                        <a:t>10/10</a:t>
                      </a:r>
                      <a:endParaRPr kumimoji="0" lang="zh-HK" altLang="en-US" sz="12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400" b="1" kern="1200" dirty="0">
                          <a:solidFill>
                            <a:schemeClr val="dk1"/>
                          </a:solidFill>
                          <a:effectLst/>
                          <a:latin typeface="+mn-lt"/>
                          <a:ea typeface="+mn-ea"/>
                          <a:cs typeface="+mn-cs"/>
                        </a:rPr>
                        <a:t> </a:t>
                      </a:r>
                    </a:p>
                    <a:p>
                      <a:r>
                        <a:rPr kumimoji="0" lang="zh-TW" altLang="en-US" sz="1400" b="1" kern="1200" dirty="0">
                          <a:solidFill>
                            <a:schemeClr val="dk1"/>
                          </a:solidFill>
                          <a:effectLst/>
                          <a:latin typeface="+mn-lt"/>
                          <a:ea typeface="+mn-ea"/>
                          <a:cs typeface="+mn-cs"/>
                        </a:rPr>
                        <a:t>全球祈禱日</a:t>
                      </a:r>
                    </a:p>
                    <a:p>
                      <a:r>
                        <a:rPr kumimoji="0" lang="zh-TW" altLang="en-US" sz="1400" b="1" kern="1200" dirty="0">
                          <a:solidFill>
                            <a:schemeClr val="dk1"/>
                          </a:solidFill>
                          <a:effectLst/>
                          <a:latin typeface="+mn-lt"/>
                          <a:ea typeface="+mn-ea"/>
                          <a:cs typeface="+mn-cs"/>
                        </a:rPr>
                        <a:t>印度西部地域</a:t>
                      </a:r>
                    </a:p>
                    <a:p>
                      <a:r>
                        <a:rPr kumimoji="0" lang="zh-TW" altLang="en-US" sz="1400" b="1" kern="1200" dirty="0">
                          <a:solidFill>
                            <a:schemeClr val="dk1"/>
                          </a:solidFill>
                          <a:effectLst/>
                          <a:latin typeface="+mn-lt"/>
                          <a:ea typeface="+mn-ea"/>
                          <a:cs typeface="+mn-cs"/>
                        </a:rPr>
                        <a:t>地域總指揮</a:t>
                      </a:r>
                      <a:r>
                        <a:rPr kumimoji="0" lang="en-US" altLang="zh-TW" sz="1400" b="1" kern="1200" dirty="0">
                          <a:solidFill>
                            <a:schemeClr val="dk1"/>
                          </a:solidFill>
                          <a:effectLst/>
                          <a:latin typeface="+mn-lt"/>
                          <a:ea typeface="+mn-ea"/>
                          <a:cs typeface="+mn-cs"/>
                        </a:rPr>
                        <a:t>: </a:t>
                      </a:r>
                      <a:r>
                        <a:rPr kumimoji="0" lang="zh-TW" altLang="en-US" sz="1400" b="1" kern="1200" dirty="0">
                          <a:solidFill>
                            <a:schemeClr val="dk1"/>
                          </a:solidFill>
                          <a:effectLst/>
                          <a:latin typeface="+mn-lt"/>
                          <a:ea typeface="+mn-ea"/>
                          <a:cs typeface="+mn-cs"/>
                        </a:rPr>
                        <a:t>戴丹尼中將</a:t>
                      </a:r>
                    </a:p>
                    <a:p>
                      <a:r>
                        <a:rPr kumimoji="0" lang="zh-TW" altLang="en-US" sz="1400" b="1" kern="1200" dirty="0">
                          <a:solidFill>
                            <a:schemeClr val="dk1"/>
                          </a:solidFill>
                          <a:effectLst/>
                          <a:latin typeface="+mn-lt"/>
                          <a:ea typeface="+mn-ea"/>
                          <a:cs typeface="+mn-cs"/>
                        </a:rPr>
                        <a:t>地域秘書長</a:t>
                      </a:r>
                      <a:r>
                        <a:rPr kumimoji="0" lang="en-US" altLang="zh-TW" sz="1400" b="1" kern="1200" dirty="0">
                          <a:solidFill>
                            <a:schemeClr val="dk1"/>
                          </a:solidFill>
                          <a:effectLst/>
                          <a:latin typeface="+mn-lt"/>
                          <a:ea typeface="+mn-ea"/>
                          <a:cs typeface="+mn-cs"/>
                        </a:rPr>
                        <a:t>: </a:t>
                      </a:r>
                      <a:r>
                        <a:rPr kumimoji="0" lang="zh-TW" altLang="en-US" sz="1400" b="1" kern="1200" dirty="0">
                          <a:solidFill>
                            <a:schemeClr val="dk1"/>
                          </a:solidFill>
                          <a:effectLst/>
                          <a:latin typeface="+mn-lt"/>
                          <a:ea typeface="+mn-ea"/>
                          <a:cs typeface="+mn-cs"/>
                        </a:rPr>
                        <a:t>卡祖雲上校</a:t>
                      </a:r>
                    </a:p>
                    <a:p>
                      <a:r>
                        <a:rPr kumimoji="0" lang="zh-TW" altLang="en-US" sz="1400" b="1" kern="1200" dirty="0">
                          <a:solidFill>
                            <a:schemeClr val="dk1"/>
                          </a:solidFill>
                          <a:effectLst/>
                          <a:latin typeface="+mn-lt"/>
                          <a:ea typeface="+mn-ea"/>
                          <a:cs typeface="+mn-cs"/>
                        </a:rPr>
                        <a:t>軍官 </a:t>
                      </a:r>
                      <a:r>
                        <a:rPr kumimoji="0" lang="en-US" altLang="zh-TW" sz="1400" b="1" kern="1200" dirty="0">
                          <a:solidFill>
                            <a:schemeClr val="dk1"/>
                          </a:solidFill>
                          <a:effectLst/>
                          <a:latin typeface="+mn-lt"/>
                          <a:ea typeface="+mn-ea"/>
                          <a:cs typeface="+mn-cs"/>
                        </a:rPr>
                        <a:t>634 (</a:t>
                      </a:r>
                      <a:r>
                        <a:rPr kumimoji="0" lang="zh-TW" altLang="en-US" sz="1400" b="1" kern="1200" dirty="0">
                          <a:solidFill>
                            <a:schemeClr val="dk1"/>
                          </a:solidFill>
                          <a:effectLst/>
                          <a:latin typeface="+mn-lt"/>
                          <a:ea typeface="+mn-ea"/>
                          <a:cs typeface="+mn-cs"/>
                        </a:rPr>
                        <a:t>在職 </a:t>
                      </a:r>
                      <a:r>
                        <a:rPr kumimoji="0" lang="en-US" altLang="zh-TW" sz="1400" b="1" kern="1200" dirty="0">
                          <a:solidFill>
                            <a:schemeClr val="dk1"/>
                          </a:solidFill>
                          <a:effectLst/>
                          <a:latin typeface="+mn-lt"/>
                          <a:ea typeface="+mn-ea"/>
                          <a:cs typeface="+mn-cs"/>
                        </a:rPr>
                        <a:t>396 /  </a:t>
                      </a:r>
                      <a:r>
                        <a:rPr kumimoji="0" lang="zh-TW" altLang="en-US" sz="1400" b="1" kern="1200" dirty="0">
                          <a:solidFill>
                            <a:schemeClr val="dk1"/>
                          </a:solidFill>
                          <a:effectLst/>
                          <a:latin typeface="+mn-lt"/>
                          <a:ea typeface="+mn-ea"/>
                          <a:cs typeface="+mn-cs"/>
                        </a:rPr>
                        <a:t>退休 </a:t>
                      </a:r>
                      <a:r>
                        <a:rPr kumimoji="0" lang="en-US" altLang="zh-TW" sz="1400" b="1" kern="1200" dirty="0">
                          <a:solidFill>
                            <a:schemeClr val="dk1"/>
                          </a:solidFill>
                          <a:effectLst/>
                          <a:latin typeface="+mn-lt"/>
                          <a:ea typeface="+mn-ea"/>
                          <a:cs typeface="+mn-cs"/>
                        </a:rPr>
                        <a:t>238)   </a:t>
                      </a:r>
                      <a:r>
                        <a:rPr kumimoji="0" lang="zh-TW" altLang="en-US" sz="1400" b="1" kern="1200" dirty="0">
                          <a:solidFill>
                            <a:schemeClr val="dk1"/>
                          </a:solidFill>
                          <a:effectLst/>
                          <a:latin typeface="+mn-lt"/>
                          <a:ea typeface="+mn-ea"/>
                          <a:cs typeface="+mn-cs"/>
                        </a:rPr>
                        <a:t>學員 </a:t>
                      </a:r>
                      <a:r>
                        <a:rPr kumimoji="0" lang="en-US" altLang="zh-TW" sz="1400" b="1" kern="1200" dirty="0">
                          <a:solidFill>
                            <a:schemeClr val="dk1"/>
                          </a:solidFill>
                          <a:effectLst/>
                          <a:latin typeface="+mn-lt"/>
                          <a:ea typeface="+mn-ea"/>
                          <a:cs typeface="+mn-cs"/>
                        </a:rPr>
                        <a:t>17   </a:t>
                      </a:r>
                      <a:r>
                        <a:rPr kumimoji="0" lang="zh-TW" altLang="en-US" sz="1400" b="1" kern="1200" dirty="0">
                          <a:solidFill>
                            <a:schemeClr val="dk1"/>
                          </a:solidFill>
                          <a:effectLst/>
                          <a:latin typeface="+mn-lt"/>
                          <a:ea typeface="+mn-ea"/>
                          <a:cs typeface="+mn-cs"/>
                        </a:rPr>
                        <a:t>僱員 </a:t>
                      </a:r>
                      <a:r>
                        <a:rPr kumimoji="0" lang="en-US" altLang="zh-TW" sz="1400" b="1" kern="1200" dirty="0">
                          <a:solidFill>
                            <a:schemeClr val="dk1"/>
                          </a:solidFill>
                          <a:effectLst/>
                          <a:latin typeface="+mn-lt"/>
                          <a:ea typeface="+mn-ea"/>
                          <a:cs typeface="+mn-cs"/>
                        </a:rPr>
                        <a:t>333   </a:t>
                      </a:r>
                    </a:p>
                    <a:p>
                      <a:r>
                        <a:rPr kumimoji="0" lang="zh-TW" altLang="en-US" sz="1400" b="1" kern="1200" dirty="0">
                          <a:solidFill>
                            <a:schemeClr val="dk1"/>
                          </a:solidFill>
                          <a:effectLst/>
                          <a:latin typeface="+mn-lt"/>
                          <a:ea typeface="+mn-ea"/>
                          <a:cs typeface="+mn-cs"/>
                        </a:rPr>
                        <a:t>部隊 </a:t>
                      </a:r>
                      <a:r>
                        <a:rPr kumimoji="0" lang="en-US" altLang="zh-TW" sz="1400" b="1" kern="1200" dirty="0">
                          <a:solidFill>
                            <a:schemeClr val="dk1"/>
                          </a:solidFill>
                          <a:effectLst/>
                          <a:latin typeface="+mn-lt"/>
                          <a:ea typeface="+mn-ea"/>
                          <a:cs typeface="+mn-cs"/>
                        </a:rPr>
                        <a:t>276  </a:t>
                      </a:r>
                      <a:r>
                        <a:rPr kumimoji="0" lang="zh-TW" altLang="en-US" sz="1400" b="1" kern="1200" dirty="0">
                          <a:solidFill>
                            <a:schemeClr val="dk1"/>
                          </a:solidFill>
                          <a:effectLst/>
                          <a:latin typeface="+mn-lt"/>
                          <a:ea typeface="+mn-ea"/>
                          <a:cs typeface="+mn-cs"/>
                        </a:rPr>
                        <a:t>分隊 </a:t>
                      </a:r>
                      <a:r>
                        <a:rPr kumimoji="0" lang="en-US" altLang="zh-TW" sz="1400" b="1" kern="1200" dirty="0">
                          <a:solidFill>
                            <a:schemeClr val="dk1"/>
                          </a:solidFill>
                          <a:effectLst/>
                          <a:latin typeface="+mn-lt"/>
                          <a:ea typeface="+mn-ea"/>
                          <a:cs typeface="+mn-cs"/>
                        </a:rPr>
                        <a:t>275   </a:t>
                      </a:r>
                      <a:r>
                        <a:rPr kumimoji="0" lang="zh-TW" altLang="en-US" sz="1400" b="1" kern="1200" dirty="0">
                          <a:solidFill>
                            <a:schemeClr val="dk1"/>
                          </a:solidFill>
                          <a:effectLst/>
                          <a:latin typeface="+mn-lt"/>
                          <a:ea typeface="+mn-ea"/>
                          <a:cs typeface="+mn-cs"/>
                        </a:rPr>
                        <a:t>長年軍 </a:t>
                      </a:r>
                      <a:r>
                        <a:rPr kumimoji="0" lang="en-US" altLang="zh-TW" sz="1400" b="1" kern="1200" dirty="0">
                          <a:solidFill>
                            <a:schemeClr val="dk1"/>
                          </a:solidFill>
                          <a:effectLst/>
                          <a:latin typeface="+mn-lt"/>
                          <a:ea typeface="+mn-ea"/>
                          <a:cs typeface="+mn-cs"/>
                        </a:rPr>
                        <a:t>35,325    </a:t>
                      </a:r>
                      <a:r>
                        <a:rPr kumimoji="0" lang="zh-TW" altLang="en-US" sz="1400" b="1" kern="1200" dirty="0">
                          <a:solidFill>
                            <a:schemeClr val="dk1"/>
                          </a:solidFill>
                          <a:effectLst/>
                          <a:latin typeface="+mn-lt"/>
                          <a:ea typeface="+mn-ea"/>
                          <a:cs typeface="+mn-cs"/>
                        </a:rPr>
                        <a:t>救世軍之友 </a:t>
                      </a:r>
                      <a:r>
                        <a:rPr kumimoji="0" lang="en-US" altLang="zh-TW" sz="1400" b="1" kern="1200" dirty="0">
                          <a:solidFill>
                            <a:schemeClr val="dk1"/>
                          </a:solidFill>
                          <a:effectLst/>
                          <a:latin typeface="+mn-lt"/>
                          <a:ea typeface="+mn-ea"/>
                          <a:cs typeface="+mn-cs"/>
                        </a:rPr>
                        <a:t>3,328  </a:t>
                      </a:r>
                      <a:r>
                        <a:rPr kumimoji="0" lang="zh-TW" altLang="en-US" sz="1400" b="1" kern="1200" dirty="0">
                          <a:solidFill>
                            <a:schemeClr val="dk1"/>
                          </a:solidFill>
                          <a:effectLst/>
                          <a:latin typeface="+mn-lt"/>
                          <a:ea typeface="+mn-ea"/>
                          <a:cs typeface="+mn-cs"/>
                        </a:rPr>
                        <a:t>青年兵 </a:t>
                      </a:r>
                      <a:r>
                        <a:rPr kumimoji="0" lang="en-US" altLang="zh-TW" sz="1400" b="1" kern="1200" dirty="0">
                          <a:solidFill>
                            <a:schemeClr val="dk1"/>
                          </a:solidFill>
                          <a:effectLst/>
                          <a:latin typeface="+mn-lt"/>
                          <a:ea typeface="+mn-ea"/>
                          <a:cs typeface="+mn-cs"/>
                        </a:rPr>
                        <a:t>5,831</a:t>
                      </a:r>
                    </a:p>
                    <a:p>
                      <a:r>
                        <a:rPr kumimoji="0" lang="zh-TW" altLang="zh-HK" sz="1200" b="1" kern="1200" dirty="0">
                          <a:solidFill>
                            <a:schemeClr val="dk1"/>
                          </a:solidFill>
                          <a:effectLst/>
                          <a:latin typeface="+mn-lt"/>
                          <a:ea typeface="+mn-ea"/>
                          <a:cs typeface="+mn-cs"/>
                        </a:rPr>
                        <a:t>讚美：</a:t>
                      </a:r>
                      <a:endParaRPr kumimoji="0" lang="zh-TW" altLang="zh-HK" sz="1200" kern="1200" dirty="0">
                        <a:solidFill>
                          <a:schemeClr val="dk1"/>
                        </a:solidFill>
                        <a:effectLst/>
                        <a:latin typeface="+mn-lt"/>
                        <a:ea typeface="+mn-ea"/>
                        <a:cs typeface="+mn-cs"/>
                      </a:endParaRPr>
                    </a:p>
                    <a:p>
                      <a:pPr marL="228600" lvl="0" indent="-228600">
                        <a:buFont typeface="+mj-lt"/>
                        <a:buAutoNum type="arabicPeriod"/>
                      </a:pPr>
                      <a:r>
                        <a:rPr kumimoji="0" lang="en-US" altLang="zh-TW" sz="1200" kern="1200" dirty="0">
                          <a:solidFill>
                            <a:schemeClr val="dk1"/>
                          </a:solidFill>
                          <a:effectLst/>
                          <a:latin typeface="+mn-lt"/>
                          <a:ea typeface="+mn-ea"/>
                          <a:cs typeface="+mn-cs"/>
                        </a:rPr>
                        <a:t>  </a:t>
                      </a:r>
                      <a:r>
                        <a:rPr kumimoji="0" lang="zh-TW" altLang="zh-HK" sz="1200" kern="1200" dirty="0">
                          <a:solidFill>
                            <a:schemeClr val="dk1"/>
                          </a:solidFill>
                          <a:effectLst/>
                          <a:latin typeface="+mn-lt"/>
                          <a:ea typeface="+mn-ea"/>
                          <a:cs typeface="+mn-cs"/>
                        </a:rPr>
                        <a:t>讚美並感謝神讓地域候補員議會選出了</a:t>
                      </a:r>
                      <a:r>
                        <a:rPr kumimoji="0" lang="en-GB" altLang="zh-HK" sz="1200" kern="1200" dirty="0">
                          <a:solidFill>
                            <a:schemeClr val="dk1"/>
                          </a:solidFill>
                          <a:effectLst/>
                          <a:latin typeface="+mn-lt"/>
                          <a:ea typeface="+mn-ea"/>
                          <a:cs typeface="+mn-cs"/>
                        </a:rPr>
                        <a:t>17</a:t>
                      </a:r>
                      <a:r>
                        <a:rPr kumimoji="0" lang="zh-TW" altLang="zh-HK" sz="1200" kern="1200" dirty="0">
                          <a:solidFill>
                            <a:schemeClr val="dk1"/>
                          </a:solidFill>
                          <a:effectLst/>
                          <a:latin typeface="+mn-lt"/>
                          <a:ea typeface="+mn-ea"/>
                          <a:cs typeface="+mn-cs"/>
                        </a:rPr>
                        <a:t>位年輕人在</a:t>
                      </a:r>
                      <a:r>
                        <a:rPr kumimoji="0" lang="en-GB" altLang="zh-HK" sz="1200" kern="1200" dirty="0">
                          <a:solidFill>
                            <a:schemeClr val="dk1"/>
                          </a:solidFill>
                          <a:effectLst/>
                          <a:latin typeface="+mn-lt"/>
                          <a:ea typeface="+mn-ea"/>
                          <a:cs typeface="+mn-cs"/>
                        </a:rPr>
                        <a:t>2025</a:t>
                      </a:r>
                      <a:r>
                        <a:rPr kumimoji="0" lang="zh-TW" altLang="zh-HK" sz="1200" kern="1200" dirty="0">
                          <a:solidFill>
                            <a:schemeClr val="dk1"/>
                          </a:solidFill>
                          <a:effectLst/>
                          <a:latin typeface="+mn-lt"/>
                          <a:ea typeface="+mn-ea"/>
                          <a:cs typeface="+mn-cs"/>
                        </a:rPr>
                        <a:t>至</a:t>
                      </a:r>
                      <a:r>
                        <a:rPr kumimoji="0" lang="en-GB" altLang="zh-HK" sz="1200" kern="1200" dirty="0">
                          <a:solidFill>
                            <a:schemeClr val="dk1"/>
                          </a:solidFill>
                          <a:effectLst/>
                          <a:latin typeface="+mn-lt"/>
                          <a:ea typeface="+mn-ea"/>
                          <a:cs typeface="+mn-cs"/>
                        </a:rPr>
                        <a:t>2027</a:t>
                      </a:r>
                      <a:r>
                        <a:rPr kumimoji="0" lang="zh-TW" altLang="zh-HK" sz="1200" kern="1200" dirty="0">
                          <a:solidFill>
                            <a:schemeClr val="dk1"/>
                          </a:solidFill>
                          <a:effectLst/>
                          <a:latin typeface="+mn-lt"/>
                          <a:ea typeface="+mn-ea"/>
                          <a:cs typeface="+mn-cs"/>
                        </a:rPr>
                        <a:t>年的班別作候補員。</a:t>
                      </a:r>
                    </a:p>
                    <a:p>
                      <a:pPr marL="228600" lvl="0" indent="-228600">
                        <a:buFont typeface="+mj-lt"/>
                        <a:buAutoNum type="arabicPeriod"/>
                      </a:pPr>
                      <a:r>
                        <a:rPr kumimoji="0" lang="en-US" altLang="zh-TW" sz="1200" kern="1200" dirty="0">
                          <a:solidFill>
                            <a:schemeClr val="dk1"/>
                          </a:solidFill>
                          <a:effectLst/>
                          <a:latin typeface="+mn-lt"/>
                          <a:ea typeface="+mn-ea"/>
                          <a:cs typeface="+mn-cs"/>
                        </a:rPr>
                        <a:t>  </a:t>
                      </a:r>
                      <a:r>
                        <a:rPr kumimoji="0" lang="zh-TW" altLang="zh-HK" sz="1200" kern="1200" dirty="0">
                          <a:solidFill>
                            <a:schemeClr val="dk1"/>
                          </a:solidFill>
                          <a:effectLst/>
                          <a:latin typeface="+mn-lt"/>
                          <a:ea typeface="+mn-ea"/>
                          <a:cs typeface="+mn-cs"/>
                        </a:rPr>
                        <a:t>地域已採取措施鼓勵和培養未來的候補員，現時已有</a:t>
                      </a:r>
                      <a:r>
                        <a:rPr kumimoji="0" lang="en-GB" altLang="zh-HK" sz="1200" kern="1200" dirty="0">
                          <a:solidFill>
                            <a:schemeClr val="dk1"/>
                          </a:solidFill>
                          <a:effectLst/>
                          <a:latin typeface="+mn-lt"/>
                          <a:ea typeface="+mn-ea"/>
                          <a:cs typeface="+mn-cs"/>
                        </a:rPr>
                        <a:t>40</a:t>
                      </a:r>
                      <a:r>
                        <a:rPr kumimoji="0" lang="zh-TW" altLang="zh-HK" sz="1200" kern="1200" dirty="0">
                          <a:solidFill>
                            <a:schemeClr val="dk1"/>
                          </a:solidFill>
                          <a:effectLst/>
                          <a:latin typeface="+mn-lt"/>
                          <a:ea typeface="+mn-ea"/>
                          <a:cs typeface="+mn-cs"/>
                        </a:rPr>
                        <a:t>多名未來的候補員願意委身於救世軍的使命。</a:t>
                      </a:r>
                    </a:p>
                    <a:p>
                      <a:pPr marL="228600" lvl="0" indent="-228600">
                        <a:buFont typeface="+mj-lt"/>
                        <a:buAutoNum type="arabicPeriod"/>
                      </a:pPr>
                      <a:r>
                        <a:rPr kumimoji="0" lang="en-US" altLang="zh-TW" sz="1200" kern="1200" dirty="0">
                          <a:solidFill>
                            <a:schemeClr val="dk1"/>
                          </a:solidFill>
                          <a:effectLst/>
                          <a:latin typeface="+mn-lt"/>
                          <a:ea typeface="+mn-ea"/>
                          <a:cs typeface="+mn-cs"/>
                        </a:rPr>
                        <a:t>  </a:t>
                      </a:r>
                      <a:r>
                        <a:rPr kumimoji="0" lang="zh-TW" altLang="zh-HK" sz="1200" kern="1200" dirty="0">
                          <a:solidFill>
                            <a:schemeClr val="dk1"/>
                          </a:solidFill>
                          <a:effectLst/>
                          <a:latin typeface="+mn-lt"/>
                          <a:ea typeface="+mn-ea"/>
                          <a:cs typeface="+mn-cs"/>
                        </a:rPr>
                        <a:t>讚美並感謝神讓我們得以開設新的處所或開展新的推廣工作。</a:t>
                      </a:r>
                    </a:p>
                    <a:p>
                      <a:r>
                        <a:rPr kumimoji="0" lang="zh-TW" altLang="zh-HK" sz="1200" b="1" kern="1200" dirty="0">
                          <a:solidFill>
                            <a:schemeClr val="dk1"/>
                          </a:solidFill>
                          <a:effectLst/>
                          <a:latin typeface="+mn-lt"/>
                          <a:ea typeface="+mn-ea"/>
                          <a:cs typeface="+mn-cs"/>
                        </a:rPr>
                        <a:t>代禱：</a:t>
                      </a:r>
                      <a:endParaRPr kumimoji="0" lang="zh-TW" altLang="zh-HK" sz="1200" kern="1200" dirty="0">
                        <a:solidFill>
                          <a:schemeClr val="dk1"/>
                        </a:solidFill>
                        <a:effectLst/>
                        <a:latin typeface="+mn-lt"/>
                        <a:ea typeface="+mn-ea"/>
                        <a:cs typeface="+mn-cs"/>
                      </a:endParaRPr>
                    </a:p>
                    <a:p>
                      <a:pPr marL="228600" lvl="0" indent="-228600">
                        <a:buFont typeface="+mj-lt"/>
                        <a:buAutoNum type="arabicPeriod"/>
                      </a:pPr>
                      <a:r>
                        <a:rPr kumimoji="0" lang="zh-TW" altLang="zh-HK" sz="1200" b="1" kern="1200" dirty="0">
                          <a:solidFill>
                            <a:schemeClr val="dk1"/>
                          </a:solidFill>
                          <a:effectLst/>
                          <a:latin typeface="+mn-lt"/>
                          <a:ea typeface="+mn-ea"/>
                          <a:cs typeface="+mn-cs"/>
                        </a:rPr>
                        <a:t>為地域</a:t>
                      </a:r>
                      <a:r>
                        <a:rPr kumimoji="0" lang="en-GB" altLang="zh-HK" sz="1200" b="1" kern="1200" dirty="0">
                          <a:solidFill>
                            <a:schemeClr val="dk1"/>
                          </a:solidFill>
                          <a:effectLst/>
                          <a:latin typeface="+mn-lt"/>
                          <a:ea typeface="+mn-ea"/>
                          <a:cs typeface="+mn-cs"/>
                        </a:rPr>
                        <a:t>2024</a:t>
                      </a:r>
                      <a:r>
                        <a:rPr kumimoji="0" lang="zh-TW" altLang="zh-HK" sz="1200" b="1" kern="1200" dirty="0">
                          <a:solidFill>
                            <a:schemeClr val="dk1"/>
                          </a:solidFill>
                          <a:effectLst/>
                          <a:latin typeface="+mn-lt"/>
                          <a:ea typeface="+mn-ea"/>
                          <a:cs typeface="+mn-cs"/>
                        </a:rPr>
                        <a:t>至</a:t>
                      </a:r>
                      <a:r>
                        <a:rPr kumimoji="0" lang="en-GB" altLang="zh-HK" sz="1200" b="1" kern="1200" dirty="0">
                          <a:solidFill>
                            <a:schemeClr val="dk1"/>
                          </a:solidFill>
                          <a:effectLst/>
                          <a:latin typeface="+mn-lt"/>
                          <a:ea typeface="+mn-ea"/>
                          <a:cs typeface="+mn-cs"/>
                        </a:rPr>
                        <a:t>28</a:t>
                      </a:r>
                      <a:r>
                        <a:rPr kumimoji="0" lang="zh-TW" altLang="zh-HK" sz="1200" b="1" kern="1200" dirty="0">
                          <a:solidFill>
                            <a:schemeClr val="dk1"/>
                          </a:solidFill>
                          <a:effectLst/>
                          <a:latin typeface="+mn-lt"/>
                          <a:ea typeface="+mn-ea"/>
                          <a:cs typeface="+mn-cs"/>
                        </a:rPr>
                        <a:t>年的策略重點祈禱：</a:t>
                      </a:r>
                      <a:r>
                        <a:rPr kumimoji="0" lang="zh-TW" altLang="zh-HK" sz="1200" kern="1200" dirty="0">
                          <a:solidFill>
                            <a:schemeClr val="dk1"/>
                          </a:solidFill>
                          <a:effectLst/>
                          <a:latin typeface="+mn-lt"/>
                          <a:ea typeface="+mn-ea"/>
                          <a:cs typeface="+mn-cs"/>
                        </a:rPr>
                        <a:t>「</a:t>
                      </a:r>
                      <a:r>
                        <a:rPr kumimoji="0" lang="zh-TW" altLang="zh-HK" sz="1200" b="1" kern="1200" dirty="0">
                          <a:solidFill>
                            <a:schemeClr val="dk1"/>
                          </a:solidFill>
                          <a:effectLst/>
                          <a:latin typeface="+mn-lt"/>
                          <a:ea typeface="+mn-ea"/>
                          <a:cs typeface="+mn-cs"/>
                        </a:rPr>
                        <a:t>賦予會眾力量、裝備系統和投入使命</a:t>
                      </a:r>
                      <a:r>
                        <a:rPr kumimoji="0" lang="zh-TW" altLang="zh-HK" sz="1200" kern="1200" dirty="0">
                          <a:solidFill>
                            <a:schemeClr val="dk1"/>
                          </a:solidFill>
                          <a:effectLst/>
                          <a:latin typeface="+mn-lt"/>
                          <a:ea typeface="+mn-ea"/>
                          <a:cs typeface="+mn-cs"/>
                        </a:rPr>
                        <a:t>」。 經過多次討論和祈禱，地域制定了</a:t>
                      </a:r>
                      <a:r>
                        <a:rPr kumimoji="0" lang="en-US" altLang="zh-HK" sz="1200" kern="1200" dirty="0">
                          <a:solidFill>
                            <a:schemeClr val="dk1"/>
                          </a:solidFill>
                          <a:effectLst/>
                          <a:latin typeface="+mn-lt"/>
                          <a:ea typeface="+mn-ea"/>
                          <a:cs typeface="+mn-cs"/>
                        </a:rPr>
                        <a:t> </a:t>
                      </a:r>
                      <a:r>
                        <a:rPr kumimoji="0" lang="en-GB" altLang="zh-HK" sz="1200" kern="1200" dirty="0">
                          <a:solidFill>
                            <a:schemeClr val="dk1"/>
                          </a:solidFill>
                          <a:effectLst/>
                          <a:latin typeface="+mn-lt"/>
                          <a:ea typeface="+mn-ea"/>
                          <a:cs typeface="+mn-cs"/>
                        </a:rPr>
                        <a:t>12</a:t>
                      </a:r>
                      <a:r>
                        <a:rPr kumimoji="0" lang="zh-TW" altLang="zh-HK" sz="1200" kern="1200" dirty="0">
                          <a:solidFill>
                            <a:schemeClr val="dk1"/>
                          </a:solidFill>
                          <a:effectLst/>
                          <a:latin typeface="+mn-lt"/>
                          <a:ea typeface="+mn-ea"/>
                          <a:cs typeface="+mn-cs"/>
                        </a:rPr>
                        <a:t>個策略目標，並在整個地域範圍內傳閱，繼續推進使命。</a:t>
                      </a:r>
                    </a:p>
                    <a:p>
                      <a:pPr marL="228600" indent="-228600">
                        <a:buFont typeface="+mj-lt"/>
                        <a:buAutoNum type="arabicPeriod"/>
                      </a:pPr>
                      <a:r>
                        <a:rPr kumimoji="0" lang="zh-TW" altLang="zh-HK" sz="1200" b="1" kern="1200" dirty="0">
                          <a:solidFill>
                            <a:schemeClr val="dk1"/>
                          </a:solidFill>
                          <a:effectLst/>
                          <a:latin typeface="+mn-lt"/>
                          <a:ea typeface="+mn-ea"/>
                          <a:cs typeface="+mn-cs"/>
                        </a:rPr>
                        <a:t>賦予會眾力量：</a:t>
                      </a:r>
                      <a:r>
                        <a:rPr kumimoji="0" lang="zh-TW" altLang="zh-HK" sz="1200" kern="1200" dirty="0">
                          <a:solidFill>
                            <a:schemeClr val="dk1"/>
                          </a:solidFill>
                          <a:effectLst/>
                          <a:latin typeface="+mn-lt"/>
                          <a:ea typeface="+mn-ea"/>
                          <a:cs typeface="+mn-cs"/>
                        </a:rPr>
                        <a:t>每個部隊、中心、區部和地域總部都會準備各自的策略行動計劃，讓兒童、青少年、男士、女士、軍官、幹事、員工及所有持分者得力。請為我們賦予會眾力量這個使命祈禱。</a:t>
                      </a:r>
                    </a:p>
                    <a:p>
                      <a:pPr marL="228600" indent="-228600">
                        <a:buFont typeface="+mj-lt"/>
                        <a:buAutoNum type="arabicPeriod"/>
                      </a:pPr>
                      <a:r>
                        <a:rPr kumimoji="0" lang="zh-TW" altLang="zh-HK" sz="1200" b="1" kern="1200" dirty="0">
                          <a:solidFill>
                            <a:schemeClr val="dk1"/>
                          </a:solidFill>
                          <a:effectLst/>
                          <a:latin typeface="+mn-lt"/>
                          <a:ea typeface="+mn-ea"/>
                          <a:cs typeface="+mn-cs"/>
                        </a:rPr>
                        <a:t>裝備系統：</a:t>
                      </a:r>
                      <a:r>
                        <a:rPr kumimoji="0" lang="zh-TW" altLang="zh-HK" sz="1200" kern="1200" dirty="0">
                          <a:solidFill>
                            <a:schemeClr val="dk1"/>
                          </a:solidFill>
                          <a:effectLst/>
                          <a:latin typeface="+mn-lt"/>
                          <a:ea typeface="+mn-ea"/>
                          <a:cs typeface="+mn-cs"/>
                        </a:rPr>
                        <a:t>今年地域將進行各種評估、升級和重新開發物業。請為各領導團隊禱告，讓他們得以尋求神的帶領和智慧，為地域的未來採取正確的行動。</a:t>
                      </a:r>
                    </a:p>
                    <a:p>
                      <a:pPr marL="228600" indent="-228600">
                        <a:buFont typeface="+mj-lt"/>
                        <a:buAutoNum type="arabicPeriod"/>
                      </a:pPr>
                      <a:r>
                        <a:rPr kumimoji="0" lang="zh-TW" altLang="zh-HK" sz="1200" b="1" kern="1200" dirty="0">
                          <a:solidFill>
                            <a:schemeClr val="dk1"/>
                          </a:solidFill>
                          <a:effectLst/>
                          <a:latin typeface="+mn-lt"/>
                          <a:ea typeface="+mn-ea"/>
                          <a:cs typeface="+mn-cs"/>
                        </a:rPr>
                        <a:t>投入使命：</a:t>
                      </a:r>
                      <a:r>
                        <a:rPr kumimoji="0" lang="zh-TW" altLang="zh-HK" sz="1200" kern="1200" dirty="0">
                          <a:solidFill>
                            <a:schemeClr val="dk1"/>
                          </a:solidFill>
                          <a:effectLst/>
                          <a:latin typeface="+mn-lt"/>
                          <a:ea typeface="+mn-ea"/>
                          <a:cs typeface="+mn-cs"/>
                        </a:rPr>
                        <a:t>地域專注於使命和傳福音。感謝神保守我們在桑利、中央邦、拉賈斯坦邦、卡帕拉達和達蘭普爾的推廣工作。去年，我們在果阿開設了救世軍單位。今年，我們派遣了多對軍官夫婦到納西克、奧蘭加巴德和巴魯克。請為事工的擴充以及軍官及其安全、健康和資源祈禱。</a:t>
                      </a:r>
                    </a:p>
                    <a:p>
                      <a:pPr marL="228600" lvl="0" indent="-228600">
                        <a:buFont typeface="+mj-lt"/>
                        <a:buAutoNum type="arabicPeriod"/>
                      </a:pPr>
                      <a:r>
                        <a:rPr kumimoji="0" lang="zh-TW" altLang="zh-HK" sz="1200" b="1" kern="1200" dirty="0">
                          <a:solidFill>
                            <a:schemeClr val="dk1"/>
                          </a:solidFill>
                          <a:effectLst/>
                          <a:latin typeface="+mn-lt"/>
                          <a:ea typeface="+mn-ea"/>
                          <a:cs typeface="+mn-cs"/>
                        </a:rPr>
                        <a:t>為白禮頓大將及白羅寶雲中將到訪祈禱：</a:t>
                      </a:r>
                      <a:r>
                        <a:rPr kumimoji="0" lang="zh-TW" altLang="zh-HK" sz="1200" kern="1200" dirty="0">
                          <a:solidFill>
                            <a:schemeClr val="dk1"/>
                          </a:solidFill>
                          <a:effectLst/>
                          <a:latin typeface="+mn-lt"/>
                          <a:ea typeface="+mn-ea"/>
                          <a:cs typeface="+mn-cs"/>
                        </a:rPr>
                        <a:t>請與我們一同為白禮頓大將及白羅寶雲中將</a:t>
                      </a:r>
                      <a:r>
                        <a:rPr kumimoji="0" lang="en-GB" altLang="zh-HK" sz="1200" kern="1200" dirty="0">
                          <a:solidFill>
                            <a:schemeClr val="dk1"/>
                          </a:solidFill>
                          <a:effectLst/>
                          <a:latin typeface="+mn-lt"/>
                          <a:ea typeface="+mn-ea"/>
                          <a:cs typeface="+mn-cs"/>
                        </a:rPr>
                        <a:t>2025</a:t>
                      </a:r>
                      <a:r>
                        <a:rPr kumimoji="0" lang="zh-TW" altLang="zh-HK" sz="1200" kern="1200" dirty="0">
                          <a:solidFill>
                            <a:schemeClr val="dk1"/>
                          </a:solidFill>
                          <a:effectLst/>
                          <a:latin typeface="+mn-lt"/>
                          <a:ea typeface="+mn-ea"/>
                          <a:cs typeface="+mn-cs"/>
                        </a:rPr>
                        <a:t>年</a:t>
                      </a:r>
                      <a:r>
                        <a:rPr kumimoji="0" lang="en-GB" altLang="zh-HK" sz="1200" kern="1200" dirty="0">
                          <a:solidFill>
                            <a:schemeClr val="dk1"/>
                          </a:solidFill>
                          <a:effectLst/>
                          <a:latin typeface="+mn-lt"/>
                          <a:ea typeface="+mn-ea"/>
                          <a:cs typeface="+mn-cs"/>
                        </a:rPr>
                        <a:t>2</a:t>
                      </a:r>
                      <a:r>
                        <a:rPr kumimoji="0" lang="zh-TW" altLang="zh-HK" sz="1200" kern="1200" dirty="0">
                          <a:solidFill>
                            <a:schemeClr val="dk1"/>
                          </a:solidFill>
                          <a:effectLst/>
                          <a:latin typeface="+mn-lt"/>
                          <a:ea typeface="+mn-ea"/>
                          <a:cs typeface="+mn-cs"/>
                        </a:rPr>
                        <a:t>月的到訪禱告。為這次訪問能夠深化兒童和青少年、婦女和男子、幹事和軍官的靈命祈禱。為大將訪問的準備和計劃祈禱。</a:t>
                      </a:r>
                    </a:p>
                    <a:p>
                      <a:endParaRPr kumimoji="0" lang="en-US" altLang="zh-TW" sz="1400" kern="1200" dirty="0">
                        <a:solidFill>
                          <a:schemeClr val="dk1"/>
                        </a:solidFill>
                        <a:effectLst/>
                        <a:latin typeface="+mn-lt"/>
                        <a:ea typeface="+mn-ea"/>
                        <a:cs typeface="+mn-cs"/>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4425591"/>
                  </a:ext>
                </a:extLst>
              </a:tr>
            </a:tbl>
          </a:graphicData>
        </a:graphic>
      </p:graphicFrame>
      <p:sp>
        <p:nvSpPr>
          <p:cNvPr id="2" name="矩形 11">
            <a:extLst>
              <a:ext uri="{FF2B5EF4-FFF2-40B4-BE49-F238E27FC236}">
                <a16:creationId xmlns:a16="http://schemas.microsoft.com/office/drawing/2014/main" id="{6C86695D-8654-1915-B0DE-BAD6287D63EB}"/>
              </a:ext>
            </a:extLst>
          </p:cNvPr>
          <p:cNvSpPr/>
          <p:nvPr/>
        </p:nvSpPr>
        <p:spPr>
          <a:xfrm>
            <a:off x="3032911" y="86686"/>
            <a:ext cx="4499572" cy="1077218"/>
          </a:xfrm>
          <a:prstGeom prst="rect">
            <a:avLst/>
          </a:prstGeom>
          <a:noFill/>
          <a:effectLst>
            <a:reflection blurRad="6350" stA="52000" endA="300" endPos="35000" dir="5400000" sy="-100000" algn="bl" rotWithShape="0"/>
            <a:softEdge rad="317500"/>
          </a:effectLst>
        </p:spPr>
        <p:txBody>
          <a:bodyPr wrap="square">
            <a:spAutoFit/>
          </a:bodyPr>
          <a:lstStyle/>
          <a:p>
            <a:r>
              <a:rPr lang="zh-TW" altLang="zh-HK" sz="2000" dirty="0">
                <a:solidFill>
                  <a:srgbClr val="000000"/>
                </a:solidFill>
                <a:effectLst>
                  <a:glow rad="63500">
                    <a:srgbClr val="FFC000">
                      <a:alpha val="40000"/>
                    </a:srgbClr>
                  </a:glow>
                </a:effectLst>
              </a:rPr>
              <a:t>豐盛生命</a:t>
            </a:r>
            <a:r>
              <a:rPr lang="en-US" altLang="zh-TW" sz="2000" dirty="0">
                <a:solidFill>
                  <a:srgbClr val="000000"/>
                </a:solidFill>
                <a:effectLst>
                  <a:glow rad="63500">
                    <a:srgbClr val="FFC000">
                      <a:alpha val="40000"/>
                    </a:srgbClr>
                  </a:glow>
                </a:effectLst>
              </a:rPr>
              <a:t> -</a:t>
            </a:r>
            <a:r>
              <a:rPr lang="zh-TW" altLang="zh-HK" sz="2000" dirty="0">
                <a:solidFill>
                  <a:srgbClr val="000000"/>
                </a:solidFill>
                <a:effectLst>
                  <a:glow rad="63500">
                    <a:srgbClr val="FFC000">
                      <a:alpha val="40000"/>
                    </a:srgbClr>
                  </a:glow>
                </a:effectLst>
              </a:rPr>
              <a:t>各樣恩惠</a:t>
            </a:r>
            <a:r>
              <a:rPr lang="en-US" altLang="zh-HK" sz="2000" dirty="0">
                <a:solidFill>
                  <a:srgbClr val="000000"/>
                </a:solidFill>
                <a:effectLst>
                  <a:glow rad="63500">
                    <a:srgbClr val="FFC000">
                      <a:alpha val="40000"/>
                    </a:srgbClr>
                  </a:glow>
                </a:effectLst>
              </a:rPr>
              <a:t> – </a:t>
            </a:r>
          </a:p>
          <a:p>
            <a:r>
              <a:rPr lang="zh-TW" altLang="zh-HK" sz="2000" dirty="0">
                <a:solidFill>
                  <a:srgbClr val="000000"/>
                </a:solidFill>
                <a:effectLst>
                  <a:glow rad="63500">
                    <a:srgbClr val="FFC000">
                      <a:alpha val="40000"/>
                    </a:srgbClr>
                  </a:glow>
                </a:effectLst>
              </a:rPr>
              <a:t>各樣事情</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每個時刻</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每個方面</a:t>
            </a:r>
            <a:r>
              <a:rPr lang="en-US" altLang="zh-HK" sz="2000" dirty="0">
                <a:solidFill>
                  <a:srgbClr val="000000"/>
                </a:solidFill>
                <a:effectLst>
                  <a:glow rad="63500">
                    <a:srgbClr val="FFC000">
                      <a:alpha val="40000"/>
                    </a:srgbClr>
                  </a:glow>
                </a:effectLst>
              </a:rPr>
              <a:t> </a:t>
            </a:r>
            <a:endParaRPr lang="zh-TW" altLang="zh-HK" sz="2000" dirty="0">
              <a:solidFill>
                <a:srgbClr val="000000"/>
              </a:solidFill>
              <a:effectLst>
                <a:glow rad="63500">
                  <a:srgbClr val="FFC000">
                    <a:alpha val="40000"/>
                  </a:srgbClr>
                </a:glow>
              </a:effectLst>
            </a:endParaRPr>
          </a:p>
          <a:p>
            <a:endParaRPr lang="zh-TW" altLang="zh-HK"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387831283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70F290-2938-08A4-CC5D-9353C0F98219}"/>
            </a:ext>
          </a:extLst>
        </p:cNvPr>
        <p:cNvGrpSpPr/>
        <p:nvPr/>
      </p:nvGrpSpPr>
      <p:grpSpPr>
        <a:xfrm>
          <a:off x="0" y="0"/>
          <a:ext cx="0" cy="0"/>
          <a:chOff x="0" y="0"/>
          <a:chExt cx="0" cy="0"/>
        </a:xfrm>
      </p:grpSpPr>
      <p:graphicFrame>
        <p:nvGraphicFramePr>
          <p:cNvPr id="25" name="表格 24">
            <a:extLst>
              <a:ext uri="{FF2B5EF4-FFF2-40B4-BE49-F238E27FC236}">
                <a16:creationId xmlns:a16="http://schemas.microsoft.com/office/drawing/2014/main" id="{DFE4D907-B443-CEB8-B21F-4EFACBC4FA50}"/>
              </a:ext>
            </a:extLst>
          </p:cNvPr>
          <p:cNvGraphicFramePr>
            <a:graphicFrameLocks noGrp="1"/>
          </p:cNvGraphicFramePr>
          <p:nvPr>
            <p:extLst>
              <p:ext uri="{D42A27DB-BD31-4B8C-83A1-F6EECF244321}">
                <p14:modId xmlns:p14="http://schemas.microsoft.com/office/powerpoint/2010/main" val="2545516826"/>
              </p:ext>
            </p:extLst>
          </p:nvPr>
        </p:nvGraphicFramePr>
        <p:xfrm>
          <a:off x="0" y="47278"/>
          <a:ext cx="9144000" cy="6945804"/>
        </p:xfrm>
        <a:graphic>
          <a:graphicData uri="http://schemas.openxmlformats.org/drawingml/2006/table">
            <a:tbl>
              <a:tblPr firstRow="1" bandRow="1">
                <a:effectLst>
                  <a:innerShdw blurRad="114300">
                    <a:prstClr val="black"/>
                  </a:innerShdw>
                </a:effectLst>
                <a:tableStyleId>{21E4AEA4-8DFA-4A89-87EB-49C32662AFE0}</a:tableStyleId>
              </a:tblPr>
              <a:tblGrid>
                <a:gridCol w="1555240">
                  <a:extLst>
                    <a:ext uri="{9D8B030D-6E8A-4147-A177-3AD203B41FA5}">
                      <a16:colId xmlns:a16="http://schemas.microsoft.com/office/drawing/2014/main" val="20000"/>
                    </a:ext>
                  </a:extLst>
                </a:gridCol>
                <a:gridCol w="7588760">
                  <a:extLst>
                    <a:ext uri="{9D8B030D-6E8A-4147-A177-3AD203B41FA5}">
                      <a16:colId xmlns:a16="http://schemas.microsoft.com/office/drawing/2014/main" val="20001"/>
                    </a:ext>
                  </a:extLst>
                </a:gridCol>
              </a:tblGrid>
              <a:tr h="6945804">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0" lang="zh-HK" altLang="en-US" sz="1150" b="1" kern="0" dirty="0">
                        <a:solidFill>
                          <a:schemeClr val="dk1"/>
                        </a:solidFill>
                        <a:effectLst/>
                        <a:latin typeface="Arial" panose="020B0604020202020204" pitchFamily="34" charset="0"/>
                        <a:ea typeface="細明體" panose="02020509000000000000" pitchFamily="49" charset="-120"/>
                        <a:cs typeface="+mn-c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tc>
                  <a:txBody>
                    <a:bodyPr/>
                    <a:lstStyle/>
                    <a:p>
                      <a:endParaRPr kumimoji="0" lang="en-US" altLang="zh-TW" sz="1200" b="1" kern="1200" dirty="0">
                        <a:solidFill>
                          <a:schemeClr val="dk1"/>
                        </a:solidFill>
                        <a:effectLst/>
                        <a:latin typeface="+mn-lt"/>
                        <a:ea typeface="+mn-ea"/>
                        <a:cs typeface="+mn-cs"/>
                      </a:endParaRPr>
                    </a:p>
                    <a:p>
                      <a:r>
                        <a:rPr kumimoji="0" lang="en-US" altLang="zh-TW" sz="1200" b="1" kern="1200" dirty="0">
                          <a:solidFill>
                            <a:schemeClr val="dk1"/>
                          </a:solidFill>
                          <a:effectLst/>
                          <a:latin typeface="+mn-lt"/>
                          <a:ea typeface="+mn-ea"/>
                          <a:cs typeface="+mn-cs"/>
                        </a:rPr>
                        <a:t> </a:t>
                      </a:r>
                      <a:endParaRPr kumimoji="0" lang="zh-TW" altLang="zh-HK" sz="1200" kern="1200" dirty="0">
                        <a:solidFill>
                          <a:schemeClr val="dk1"/>
                        </a:solidFill>
                        <a:effectLst/>
                        <a:latin typeface="+mn-lt"/>
                        <a:ea typeface="+mn-ea"/>
                        <a:cs typeface="+mn-cs"/>
                      </a:endParaRPr>
                    </a:p>
                  </a:txBody>
                  <a:tcPr marL="114300" marR="11430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9A96B146-2CFC-5AA0-E98B-4C58ACC2907F}"/>
              </a:ext>
            </a:extLst>
          </p:cNvPr>
          <p:cNvSpPr/>
          <p:nvPr/>
        </p:nvSpPr>
        <p:spPr>
          <a:xfrm>
            <a:off x="-58036" y="47278"/>
            <a:ext cx="2670773" cy="8925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defRPr/>
            </a:pP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祈禱事項</a:t>
            </a:r>
            <a:r>
              <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 </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2024</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年</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10</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月</a:t>
            </a:r>
            <a:endPar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60D47EFF-719B-2E91-53C9-F9951BEEBA8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562" y="38225"/>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表格 6">
            <a:extLst>
              <a:ext uri="{FF2B5EF4-FFF2-40B4-BE49-F238E27FC236}">
                <a16:creationId xmlns:a16="http://schemas.microsoft.com/office/drawing/2014/main" id="{236EF8EE-61DB-D790-1E4A-B9D2310EC57A}"/>
              </a:ext>
            </a:extLst>
          </p:cNvPr>
          <p:cNvGraphicFramePr>
            <a:graphicFrameLocks noGrp="1"/>
          </p:cNvGraphicFramePr>
          <p:nvPr>
            <p:extLst>
              <p:ext uri="{D42A27DB-BD31-4B8C-83A1-F6EECF244321}">
                <p14:modId xmlns:p14="http://schemas.microsoft.com/office/powerpoint/2010/main" val="1721535120"/>
              </p:ext>
            </p:extLst>
          </p:nvPr>
        </p:nvGraphicFramePr>
        <p:xfrm>
          <a:off x="307223" y="948884"/>
          <a:ext cx="8529554" cy="5489067"/>
        </p:xfrm>
        <a:graphic>
          <a:graphicData uri="http://schemas.openxmlformats.org/drawingml/2006/table">
            <a:tbl>
              <a:tblPr firstRow="1" bandRow="1">
                <a:tableStyleId>{5C22544A-7EE6-4342-B048-85BDC9FD1C3A}</a:tableStyleId>
              </a:tblPr>
              <a:tblGrid>
                <a:gridCol w="596617">
                  <a:extLst>
                    <a:ext uri="{9D8B030D-6E8A-4147-A177-3AD203B41FA5}">
                      <a16:colId xmlns:a16="http://schemas.microsoft.com/office/drawing/2014/main" val="3869904112"/>
                    </a:ext>
                  </a:extLst>
                </a:gridCol>
                <a:gridCol w="7932937">
                  <a:extLst>
                    <a:ext uri="{9D8B030D-6E8A-4147-A177-3AD203B41FA5}">
                      <a16:colId xmlns:a16="http://schemas.microsoft.com/office/drawing/2014/main" val="3547176046"/>
                    </a:ext>
                  </a:extLst>
                </a:gridCol>
              </a:tblGrid>
              <a:tr h="0">
                <a:tc gridSpan="2">
                  <a:txBody>
                    <a:bodyPr/>
                    <a:lstStyle/>
                    <a:p>
                      <a:pPr algn="ctr"/>
                      <a:r>
                        <a:rPr kumimoji="0" lang="zh-TW" altLang="en-US" sz="1400" b="1" kern="1200" dirty="0">
                          <a:solidFill>
                            <a:schemeClr val="tx1"/>
                          </a:solidFill>
                          <a:effectLst/>
                          <a:latin typeface="+mn-lt"/>
                          <a:ea typeface="+mn-ea"/>
                          <a:cs typeface="+mn-cs"/>
                        </a:rPr>
                        <a:t>第三週</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dirty="0"/>
                    </a:p>
                  </a:txBody>
                  <a:tcPr>
                    <a:noFill/>
                  </a:tcPr>
                </a:tc>
                <a:extLst>
                  <a:ext uri="{0D108BD9-81ED-4DB2-BD59-A6C34878D82A}">
                    <a16:rowId xmlns:a16="http://schemas.microsoft.com/office/drawing/2014/main" val="1266854202"/>
                  </a:ext>
                </a:extLst>
              </a:tr>
              <a:tr h="241394">
                <a:tc>
                  <a:txBody>
                    <a:bodyPr/>
                    <a:lstStyle/>
                    <a:p>
                      <a:pPr marL="0" algn="l" rtl="0" eaLnBrk="1" latinLnBrk="0" hangingPunct="1">
                        <a:lnSpc>
                          <a:spcPts val="1200"/>
                        </a:lnSpc>
                        <a:spcAft>
                          <a:spcPts val="0"/>
                        </a:spcAft>
                      </a:pPr>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日期</a:t>
                      </a:r>
                      <a:endParaRPr kumimoji="0" lang="zh-HK"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代禱單位</a:t>
                      </a: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1035273"/>
                  </a:ext>
                </a:extLst>
              </a:tr>
              <a:tr h="338496">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altLang="zh-HK" sz="1150" b="1" kern="0" dirty="0">
                        <a:solidFill>
                          <a:schemeClr val="dk1"/>
                        </a:solidFill>
                        <a:effectLst/>
                        <a:latin typeface="Arial" panose="020B0604020202020204" pitchFamily="34" charset="0"/>
                        <a:ea typeface="細明體" panose="02020509000000000000" pitchFamily="49" charset="-120"/>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150" b="1" kern="0" dirty="0">
                          <a:solidFill>
                            <a:schemeClr val="dk1"/>
                          </a:solidFill>
                          <a:effectLst/>
                          <a:latin typeface="Arial" panose="020B0604020202020204" pitchFamily="34" charset="0"/>
                          <a:ea typeface="細明體" panose="02020509000000000000" pitchFamily="49" charset="-120"/>
                          <a:cs typeface="+mn-cs"/>
                        </a:rPr>
                        <a:t>14/10</a:t>
                      </a:r>
                      <a:endParaRPr kumimoji="0" lang="zh-HK" altLang="en-US" sz="115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0" lang="en-US" altLang="zh-TW" sz="1200" b="1" kern="1200" dirty="0">
                        <a:solidFill>
                          <a:schemeClr val="dk1"/>
                        </a:solidFill>
                        <a:effectLst/>
                        <a:latin typeface="+mn-lt"/>
                        <a:ea typeface="+mn-ea"/>
                        <a:cs typeface="+mn-cs"/>
                      </a:endParaRPr>
                    </a:p>
                    <a:p>
                      <a:r>
                        <a:rPr kumimoji="0" lang="zh-TW" altLang="en-US" sz="1200" b="1" kern="1200" dirty="0">
                          <a:solidFill>
                            <a:schemeClr val="dk1"/>
                          </a:solidFill>
                          <a:effectLst/>
                          <a:latin typeface="+mn-lt"/>
                          <a:ea typeface="+mn-ea"/>
                          <a:cs typeface="+mn-cs"/>
                        </a:rPr>
                        <a:t>社會服務部</a:t>
                      </a:r>
                    </a:p>
                    <a:p>
                      <a:r>
                        <a:rPr kumimoji="0" lang="zh-TW" altLang="en-US" sz="1200" b="1" kern="1200" dirty="0">
                          <a:solidFill>
                            <a:schemeClr val="dk1"/>
                          </a:solidFill>
                          <a:effectLst/>
                          <a:latin typeface="+mn-lt"/>
                          <a:ea typeface="+mn-ea"/>
                          <a:cs typeface="+mn-cs"/>
                        </a:rPr>
                        <a:t>社會服務總監</a:t>
                      </a:r>
                      <a:r>
                        <a:rPr kumimoji="0" lang="en-US" altLang="zh-TW" sz="1200" b="1" kern="1200" dirty="0">
                          <a:solidFill>
                            <a:schemeClr val="dk1"/>
                          </a:solidFill>
                          <a:effectLst/>
                          <a:latin typeface="+mn-lt"/>
                          <a:ea typeface="+mn-ea"/>
                          <a:cs typeface="+mn-cs"/>
                        </a:rPr>
                        <a:t>﹕</a:t>
                      </a:r>
                      <a:r>
                        <a:rPr kumimoji="0" lang="zh-TW" altLang="en-US" sz="1200" b="1" kern="1200" dirty="0">
                          <a:solidFill>
                            <a:schemeClr val="dk1"/>
                          </a:solidFill>
                          <a:effectLst/>
                          <a:latin typeface="+mn-lt"/>
                          <a:ea typeface="+mn-ea"/>
                          <a:cs typeface="+mn-cs"/>
                        </a:rPr>
                        <a:t>陳小麗女士</a:t>
                      </a:r>
                    </a:p>
                    <a:p>
                      <a:r>
                        <a:rPr kumimoji="0" lang="zh-TW" altLang="en-US" sz="1200" b="1" kern="1200" dirty="0">
                          <a:solidFill>
                            <a:schemeClr val="dk1"/>
                          </a:solidFill>
                          <a:effectLst/>
                          <a:latin typeface="+mn-lt"/>
                          <a:ea typeface="+mn-ea"/>
                          <a:cs typeface="+mn-cs"/>
                        </a:rPr>
                        <a:t>代</a:t>
                      </a:r>
                      <a:r>
                        <a:rPr kumimoji="0" lang="zh-TW" altLang="en-US" sz="1200" b="0" kern="1200" dirty="0">
                          <a:solidFill>
                            <a:schemeClr val="dk1"/>
                          </a:solidFill>
                          <a:effectLst/>
                          <a:latin typeface="+mn-lt"/>
                          <a:ea typeface="+mn-ea"/>
                          <a:cs typeface="+mn-cs"/>
                        </a:rPr>
                        <a:t>禱</a:t>
                      </a:r>
                      <a:r>
                        <a:rPr kumimoji="0" lang="en-US" altLang="zh-TW" sz="1200" b="0" kern="1200" dirty="0">
                          <a:solidFill>
                            <a:schemeClr val="dk1"/>
                          </a:solidFill>
                          <a:effectLst/>
                          <a:latin typeface="+mn-lt"/>
                          <a:ea typeface="+mn-ea"/>
                          <a:cs typeface="+mn-cs"/>
                        </a:rPr>
                        <a:t>﹕</a:t>
                      </a:r>
                    </a:p>
                    <a:p>
                      <a:pPr marL="228600" indent="-228600">
                        <a:buFont typeface="+mj-lt"/>
                        <a:buAutoNum type="arabicPeriod"/>
                      </a:pPr>
                      <a:r>
                        <a:rPr kumimoji="0" lang="zh-TW" altLang="en-US" sz="1200" b="0" kern="1200" dirty="0">
                          <a:solidFill>
                            <a:schemeClr val="dk1"/>
                          </a:solidFill>
                          <a:effectLst/>
                          <a:latin typeface="+mn-lt"/>
                          <a:ea typeface="+mn-ea"/>
                          <a:cs typeface="+mn-cs"/>
                        </a:rPr>
                        <a:t>面對多變的社會環境、沉重的生活壓力、戰爭、氣候變化等，人們會容易感到無助及無望，請為服務使用者及職員的身心健康禱告，祈盼他們在主裡得力和平安。 </a:t>
                      </a:r>
                    </a:p>
                    <a:p>
                      <a:pPr marL="228600" indent="-228600">
                        <a:buFont typeface="+mj-lt"/>
                        <a:buAutoNum type="arabicPeriod"/>
                      </a:pPr>
                      <a:r>
                        <a:rPr kumimoji="0" lang="zh-TW" altLang="en-US" sz="1200" b="0" kern="1200" dirty="0">
                          <a:solidFill>
                            <a:schemeClr val="dk1"/>
                          </a:solidFill>
                          <a:effectLst/>
                          <a:latin typeface="+mn-lt"/>
                          <a:ea typeface="+mn-ea"/>
                          <a:cs typeface="+mn-cs"/>
                        </a:rPr>
                        <a:t>願神在社會服務部建立一個穩定而委身的團隊，在社區中作鹽作光。</a:t>
                      </a:r>
                      <a:endParaRPr kumimoji="0" lang="en-US" altLang="zh-TW" sz="1200" b="0" kern="1200" dirty="0">
                        <a:solidFill>
                          <a:schemeClr val="dk1"/>
                        </a:solidFill>
                        <a:effectLst/>
                        <a:latin typeface="+mn-lt"/>
                        <a:ea typeface="+mn-ea"/>
                        <a:cs typeface="+mn-cs"/>
                      </a:endParaRPr>
                    </a:p>
                    <a:p>
                      <a:pPr marL="0" indent="0">
                        <a:buFont typeface="+mj-lt"/>
                        <a:buNone/>
                      </a:pPr>
                      <a:endParaRPr kumimoji="0" lang="zh-TW" altLang="en-US" sz="1200" b="0" kern="1200" dirty="0">
                        <a:solidFill>
                          <a:schemeClr val="dk1"/>
                        </a:solidFill>
                        <a:effectLst/>
                        <a:latin typeface="+mn-lt"/>
                        <a:ea typeface="+mn-ea"/>
                        <a:cs typeface="+mn-cs"/>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150647"/>
                  </a:ext>
                </a:extLst>
              </a:tr>
              <a:tr h="338496">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150" b="1" kern="0" dirty="0">
                          <a:solidFill>
                            <a:schemeClr val="dk1"/>
                          </a:solidFill>
                          <a:effectLst/>
                          <a:latin typeface="Arial" panose="020B0604020202020204" pitchFamily="34" charset="0"/>
                          <a:ea typeface="細明體" panose="02020509000000000000" pitchFamily="49" charset="-120"/>
                          <a:cs typeface="+mn-cs"/>
                        </a:rPr>
                        <a:t> </a:t>
                      </a: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150" b="1" kern="0" dirty="0">
                          <a:solidFill>
                            <a:schemeClr val="dk1"/>
                          </a:solidFill>
                          <a:effectLst/>
                          <a:latin typeface="Arial" panose="020B0604020202020204" pitchFamily="34" charset="0"/>
                          <a:ea typeface="細明體" panose="02020509000000000000" pitchFamily="49" charset="-120"/>
                          <a:cs typeface="+mn-cs"/>
                        </a:rPr>
                        <a:t>15/10</a:t>
                      </a:r>
                      <a:endParaRPr kumimoji="0" lang="zh-HK" altLang="en-US" sz="115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0" lang="en-US" altLang="zh-TW" sz="1200" b="1" kern="1200" dirty="0">
                        <a:solidFill>
                          <a:schemeClr val="dk1"/>
                        </a:solidFill>
                        <a:effectLst/>
                        <a:latin typeface="+mn-lt"/>
                        <a:ea typeface="+mn-ea"/>
                        <a:cs typeface="+mn-cs"/>
                      </a:endParaRPr>
                    </a:p>
                    <a:p>
                      <a:r>
                        <a:rPr kumimoji="0" lang="zh-TW" altLang="en-US" sz="1200" b="1" kern="1200" dirty="0">
                          <a:solidFill>
                            <a:schemeClr val="dk1"/>
                          </a:solidFill>
                          <a:effectLst/>
                          <a:latin typeface="+mn-lt"/>
                          <a:ea typeface="+mn-ea"/>
                          <a:cs typeface="+mn-cs"/>
                        </a:rPr>
                        <a:t>荃葵隊</a:t>
                      </a:r>
                    </a:p>
                    <a:p>
                      <a:r>
                        <a:rPr kumimoji="0" lang="zh-TW" altLang="en-US" sz="1200" b="1" kern="1200" dirty="0">
                          <a:solidFill>
                            <a:schemeClr val="dk1"/>
                          </a:solidFill>
                          <a:effectLst/>
                          <a:latin typeface="+mn-lt"/>
                          <a:ea typeface="+mn-ea"/>
                          <a:cs typeface="+mn-cs"/>
                        </a:rPr>
                        <a:t>部隊軍官</a:t>
                      </a:r>
                      <a:r>
                        <a:rPr kumimoji="0" lang="en-US" altLang="zh-TW" sz="1200" b="1" kern="1200" dirty="0">
                          <a:solidFill>
                            <a:schemeClr val="dk1"/>
                          </a:solidFill>
                          <a:effectLst/>
                          <a:latin typeface="+mn-lt"/>
                          <a:ea typeface="+mn-ea"/>
                          <a:cs typeface="+mn-cs"/>
                        </a:rPr>
                        <a:t>﹕</a:t>
                      </a:r>
                      <a:r>
                        <a:rPr kumimoji="0" lang="zh-TW" altLang="en-US" sz="1200" b="1" kern="1200" dirty="0">
                          <a:solidFill>
                            <a:schemeClr val="dk1"/>
                          </a:solidFill>
                          <a:effectLst/>
                          <a:latin typeface="+mn-lt"/>
                          <a:ea typeface="+mn-ea"/>
                          <a:cs typeface="+mn-cs"/>
                        </a:rPr>
                        <a:t>曹錦華少校</a:t>
                      </a:r>
                    </a:p>
                    <a:p>
                      <a:r>
                        <a:rPr kumimoji="0" lang="zh-TW" altLang="en-US" sz="1200" b="1" kern="1200" dirty="0">
                          <a:solidFill>
                            <a:schemeClr val="dk1"/>
                          </a:solidFill>
                          <a:effectLst/>
                          <a:latin typeface="+mn-lt"/>
                          <a:ea typeface="+mn-ea"/>
                          <a:cs typeface="+mn-cs"/>
                        </a:rPr>
                        <a:t>代禱</a:t>
                      </a:r>
                      <a:r>
                        <a:rPr kumimoji="0" lang="en-US" altLang="zh-TW" sz="1200" b="1" kern="1200" dirty="0">
                          <a:solidFill>
                            <a:schemeClr val="dk1"/>
                          </a:solidFill>
                          <a:effectLst/>
                          <a:latin typeface="+mn-lt"/>
                          <a:ea typeface="+mn-ea"/>
                          <a:cs typeface="+mn-cs"/>
                        </a:rPr>
                        <a:t>﹕</a:t>
                      </a:r>
                    </a:p>
                    <a:p>
                      <a:pPr marL="228600" indent="-228600">
                        <a:buFont typeface="+mj-lt"/>
                        <a:buAutoNum type="arabicPeriod"/>
                      </a:pPr>
                      <a:r>
                        <a:rPr kumimoji="0" lang="zh-TW" altLang="en-US" sz="1200" b="0" kern="1200" dirty="0">
                          <a:solidFill>
                            <a:schemeClr val="dk1"/>
                          </a:solidFill>
                          <a:effectLst/>
                          <a:latin typeface="+mn-lt"/>
                          <a:ea typeface="+mn-ea"/>
                          <a:cs typeface="+mn-cs"/>
                        </a:rPr>
                        <a:t>求主讓弟兄姊妹有愛慕親近神的心，並親身經歷主的同在和帶領，有信心並活出喜樂平安的生活，有膽量將基督真理傳揚。</a:t>
                      </a:r>
                    </a:p>
                    <a:p>
                      <a:pPr marL="228600" indent="-228600">
                        <a:buFont typeface="+mj-lt"/>
                        <a:buAutoNum type="arabicPeriod"/>
                      </a:pPr>
                      <a:r>
                        <a:rPr kumimoji="0" lang="zh-TW" altLang="en-US" sz="1200" b="0" kern="1200" dirty="0">
                          <a:solidFill>
                            <a:schemeClr val="dk1"/>
                          </a:solidFill>
                          <a:effectLst/>
                          <a:latin typeface="+mn-lt"/>
                          <a:ea typeface="+mn-ea"/>
                          <a:cs typeface="+mn-cs"/>
                        </a:rPr>
                        <a:t>為部隊重點開展「家庭親子福音事工」禱告，讓部隊有智慧同心合力推動福音，引領更多家庭認識福音，並接受信仰。</a:t>
                      </a:r>
                    </a:p>
                    <a:p>
                      <a:pPr marL="228600" indent="-228600">
                        <a:buFont typeface="+mj-lt"/>
                        <a:buAutoNum type="arabicPeriod"/>
                      </a:pPr>
                      <a:r>
                        <a:rPr kumimoji="0" lang="zh-TW" altLang="en-US" sz="1200" b="0" kern="1200" dirty="0">
                          <a:solidFill>
                            <a:schemeClr val="dk1"/>
                          </a:solidFill>
                          <a:effectLst/>
                          <a:latin typeface="+mn-lt"/>
                          <a:ea typeface="+mn-ea"/>
                          <a:cs typeface="+mn-cs"/>
                        </a:rPr>
                        <a:t>與牧區所有單位繼續緊密合作，一起服侍社區。</a:t>
                      </a:r>
                      <a:endParaRPr kumimoji="0" lang="en-US" altLang="zh-TW" sz="1200" b="0" kern="1200" dirty="0">
                        <a:solidFill>
                          <a:schemeClr val="dk1"/>
                        </a:solidFill>
                        <a:effectLst/>
                        <a:latin typeface="+mn-lt"/>
                        <a:ea typeface="+mn-ea"/>
                        <a:cs typeface="+mn-cs"/>
                      </a:endParaRPr>
                    </a:p>
                    <a:p>
                      <a:pPr marL="228600" indent="-228600">
                        <a:buFont typeface="+mj-lt"/>
                        <a:buAutoNum type="arabicPeriod"/>
                      </a:pPr>
                      <a:endParaRPr kumimoji="0" lang="en-US" altLang="zh-TW" sz="1200" b="0" kern="1200" dirty="0">
                        <a:solidFill>
                          <a:schemeClr val="dk1"/>
                        </a:solidFill>
                        <a:effectLst/>
                        <a:latin typeface="+mn-lt"/>
                        <a:ea typeface="+mn-ea"/>
                        <a:cs typeface="+mn-cs"/>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211776"/>
                  </a:ext>
                </a:extLst>
              </a:tr>
              <a:tr h="338496">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altLang="zh-HK" sz="1150" b="1" kern="0" dirty="0">
                        <a:solidFill>
                          <a:schemeClr val="dk1"/>
                        </a:solidFill>
                        <a:effectLst/>
                        <a:latin typeface="Arial" panose="020B0604020202020204" pitchFamily="34" charset="0"/>
                        <a:ea typeface="細明體" panose="02020509000000000000" pitchFamily="49" charset="-120"/>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150" b="1" kern="0" dirty="0">
                          <a:solidFill>
                            <a:schemeClr val="dk1"/>
                          </a:solidFill>
                          <a:effectLst/>
                          <a:latin typeface="Arial" panose="020B0604020202020204" pitchFamily="34" charset="0"/>
                          <a:ea typeface="細明體" panose="02020509000000000000" pitchFamily="49" charset="-120"/>
                          <a:cs typeface="+mn-cs"/>
                        </a:rPr>
                        <a:t>16/10</a:t>
                      </a:r>
                      <a:endParaRPr kumimoji="0" lang="zh-HK" altLang="en-US" sz="115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0" lang="en-US" altLang="zh-TW" sz="1200" b="1" kern="1200" dirty="0">
                        <a:solidFill>
                          <a:schemeClr val="dk1"/>
                        </a:solidFill>
                        <a:effectLst/>
                        <a:latin typeface="+mn-lt"/>
                        <a:ea typeface="+mn-ea"/>
                        <a:cs typeface="+mn-cs"/>
                      </a:endParaRPr>
                    </a:p>
                    <a:p>
                      <a:r>
                        <a:rPr kumimoji="0" lang="zh-TW" altLang="en-US" sz="1200" b="1" kern="1200" dirty="0">
                          <a:solidFill>
                            <a:schemeClr val="dk1"/>
                          </a:solidFill>
                          <a:effectLst/>
                          <a:latin typeface="+mn-lt"/>
                          <a:ea typeface="+mn-ea"/>
                          <a:cs typeface="+mn-cs"/>
                        </a:rPr>
                        <a:t>華富長者中心</a:t>
                      </a:r>
                    </a:p>
                    <a:p>
                      <a:r>
                        <a:rPr kumimoji="0" lang="zh-TW" altLang="en-US" sz="1200" b="1" kern="1200" dirty="0">
                          <a:solidFill>
                            <a:schemeClr val="dk1"/>
                          </a:solidFill>
                          <a:effectLst/>
                          <a:latin typeface="+mn-lt"/>
                          <a:ea typeface="+mn-ea"/>
                          <a:cs typeface="+mn-cs"/>
                        </a:rPr>
                        <a:t>中心主任</a:t>
                      </a:r>
                      <a:r>
                        <a:rPr kumimoji="0" lang="en-US" altLang="zh-TW" sz="1200" b="1" kern="1200" dirty="0">
                          <a:solidFill>
                            <a:schemeClr val="dk1"/>
                          </a:solidFill>
                          <a:effectLst/>
                          <a:latin typeface="+mn-lt"/>
                          <a:ea typeface="+mn-ea"/>
                          <a:cs typeface="+mn-cs"/>
                        </a:rPr>
                        <a:t>: </a:t>
                      </a:r>
                      <a:r>
                        <a:rPr kumimoji="0" lang="zh-TW" altLang="en-US" sz="1200" b="1" kern="1200" dirty="0">
                          <a:solidFill>
                            <a:schemeClr val="dk1"/>
                          </a:solidFill>
                          <a:effectLst/>
                          <a:latin typeface="+mn-lt"/>
                          <a:ea typeface="+mn-ea"/>
                          <a:cs typeface="+mn-cs"/>
                        </a:rPr>
                        <a:t>黃河南先生 </a:t>
                      </a:r>
                    </a:p>
                    <a:p>
                      <a:pPr marL="228600" indent="-228600">
                        <a:buFont typeface="+mj-lt"/>
                        <a:buAutoNum type="arabicPeriod"/>
                      </a:pPr>
                      <a:r>
                        <a:rPr kumimoji="0" lang="zh-TW" altLang="en-US" sz="1200" b="1" kern="1200" dirty="0">
                          <a:solidFill>
                            <a:schemeClr val="dk1"/>
                          </a:solidFill>
                          <a:effectLst/>
                          <a:latin typeface="+mn-lt"/>
                          <a:ea typeface="+mn-ea"/>
                          <a:cs typeface="+mn-cs"/>
                        </a:rPr>
                        <a:t>代禱</a:t>
                      </a:r>
                      <a:r>
                        <a:rPr kumimoji="0" lang="en-US" altLang="zh-TW" sz="1200" b="1" kern="1200" dirty="0">
                          <a:solidFill>
                            <a:schemeClr val="dk1"/>
                          </a:solidFill>
                          <a:effectLst/>
                          <a:latin typeface="+mn-lt"/>
                          <a:ea typeface="+mn-ea"/>
                          <a:cs typeface="+mn-cs"/>
                        </a:rPr>
                        <a:t>:</a:t>
                      </a:r>
                    </a:p>
                    <a:p>
                      <a:pPr marL="228600" indent="-228600">
                        <a:buFont typeface="+mj-lt"/>
                        <a:buAutoNum type="arabicPeriod"/>
                      </a:pPr>
                      <a:r>
                        <a:rPr kumimoji="0" lang="zh-TW" altLang="en-US" sz="1200" kern="1200" dirty="0">
                          <a:solidFill>
                            <a:schemeClr val="dk1"/>
                          </a:solidFill>
                          <a:effectLst/>
                          <a:latin typeface="+mn-lt"/>
                          <a:ea typeface="+mn-ea"/>
                          <a:cs typeface="+mn-cs"/>
                        </a:rPr>
                        <a:t>保守華富邨的重建計劃：華富邨重建工程進行在即，求神保守這地區的居民。願祂在這個充滿改變的時期減輕他們的焦慮和恐懼。我們祈求居民能有內心的平靜，並祈求重建的負責人能得到智慧和帶領。</a:t>
                      </a:r>
                    </a:p>
                    <a:p>
                      <a:pPr marL="228600" indent="-228600">
                        <a:buFont typeface="+mj-lt"/>
                        <a:buAutoNum type="arabicPeriod"/>
                      </a:pPr>
                      <a:r>
                        <a:rPr kumimoji="0" lang="zh-TW" altLang="en-US" sz="1200" kern="1200" dirty="0">
                          <a:solidFill>
                            <a:schemeClr val="dk1"/>
                          </a:solidFill>
                          <a:effectLst/>
                          <a:latin typeface="+mn-lt"/>
                          <a:ea typeface="+mn-ea"/>
                          <a:cs typeface="+mn-cs"/>
                        </a:rPr>
                        <a:t>華富長者中心職員的健康和力量：請禱告，願神保守長者中心各職員的健康，並賜給他們力量和活力，繼續有效地服侍區內的長者。我們求神觸摸他們，使他們保持健康，為他們所服務的人士帶來安慰和幫助。</a:t>
                      </a:r>
                      <a:endParaRPr kumimoji="0" lang="en-US" altLang="zh-TW" sz="1200" kern="1200" dirty="0">
                        <a:solidFill>
                          <a:schemeClr val="dk1"/>
                        </a:solidFill>
                        <a:effectLst/>
                        <a:latin typeface="+mn-lt"/>
                        <a:ea typeface="+mn-ea"/>
                        <a:cs typeface="+mn-cs"/>
                      </a:endParaRPr>
                    </a:p>
                    <a:p>
                      <a:pPr marL="228600" indent="-228600">
                        <a:buFont typeface="+mj-lt"/>
                        <a:buAutoNum type="arabicPeriod"/>
                      </a:pPr>
                      <a:endParaRPr kumimoji="0" lang="zh-TW" altLang="en-US" sz="1200" kern="1200" dirty="0">
                        <a:solidFill>
                          <a:schemeClr val="dk1"/>
                        </a:solidFill>
                        <a:effectLst/>
                        <a:latin typeface="+mn-lt"/>
                        <a:ea typeface="+mn-ea"/>
                        <a:cs typeface="+mn-cs"/>
                      </a:endParaRP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3863334"/>
                  </a:ext>
                </a:extLst>
              </a:tr>
            </a:tbl>
          </a:graphicData>
        </a:graphic>
      </p:graphicFrame>
      <p:sp>
        <p:nvSpPr>
          <p:cNvPr id="2" name="矩形 11">
            <a:extLst>
              <a:ext uri="{FF2B5EF4-FFF2-40B4-BE49-F238E27FC236}">
                <a16:creationId xmlns:a16="http://schemas.microsoft.com/office/drawing/2014/main" id="{3538EF70-A279-7849-0066-56B3F023FBFB}"/>
              </a:ext>
            </a:extLst>
          </p:cNvPr>
          <p:cNvSpPr/>
          <p:nvPr/>
        </p:nvSpPr>
        <p:spPr>
          <a:xfrm>
            <a:off x="3818002" y="131951"/>
            <a:ext cx="4499572" cy="1077218"/>
          </a:xfrm>
          <a:prstGeom prst="rect">
            <a:avLst/>
          </a:prstGeom>
          <a:noFill/>
          <a:effectLst>
            <a:reflection blurRad="6350" stA="52000" endA="300" endPos="35000" dir="5400000" sy="-100000" algn="bl" rotWithShape="0"/>
            <a:softEdge rad="317500"/>
          </a:effectLst>
        </p:spPr>
        <p:txBody>
          <a:bodyPr wrap="square">
            <a:spAutoFit/>
          </a:bodyPr>
          <a:lstStyle/>
          <a:p>
            <a:r>
              <a:rPr lang="zh-TW" altLang="zh-HK" sz="2000" dirty="0">
                <a:solidFill>
                  <a:srgbClr val="000000"/>
                </a:solidFill>
                <a:effectLst>
                  <a:glow rad="63500">
                    <a:srgbClr val="FFC000">
                      <a:alpha val="40000"/>
                    </a:srgbClr>
                  </a:glow>
                </a:effectLst>
              </a:rPr>
              <a:t>豐盛生命</a:t>
            </a:r>
            <a:r>
              <a:rPr lang="en-US" altLang="zh-TW" sz="2000" dirty="0">
                <a:solidFill>
                  <a:srgbClr val="000000"/>
                </a:solidFill>
                <a:effectLst>
                  <a:glow rad="63500">
                    <a:srgbClr val="FFC000">
                      <a:alpha val="40000"/>
                    </a:srgbClr>
                  </a:glow>
                </a:effectLst>
              </a:rPr>
              <a:t> -</a:t>
            </a:r>
            <a:r>
              <a:rPr lang="zh-TW" altLang="zh-HK" sz="2000" dirty="0">
                <a:solidFill>
                  <a:srgbClr val="000000"/>
                </a:solidFill>
                <a:effectLst>
                  <a:glow rad="63500">
                    <a:srgbClr val="FFC000">
                      <a:alpha val="40000"/>
                    </a:srgbClr>
                  </a:glow>
                </a:effectLst>
              </a:rPr>
              <a:t>各樣恩惠</a:t>
            </a:r>
            <a:r>
              <a:rPr lang="en-US" altLang="zh-HK" sz="2000" dirty="0">
                <a:solidFill>
                  <a:srgbClr val="000000"/>
                </a:solidFill>
                <a:effectLst>
                  <a:glow rad="63500">
                    <a:srgbClr val="FFC000">
                      <a:alpha val="40000"/>
                    </a:srgbClr>
                  </a:glow>
                </a:effectLst>
              </a:rPr>
              <a:t> – </a:t>
            </a:r>
          </a:p>
          <a:p>
            <a:r>
              <a:rPr lang="zh-TW" altLang="zh-HK" sz="2000" dirty="0">
                <a:solidFill>
                  <a:srgbClr val="000000"/>
                </a:solidFill>
                <a:effectLst>
                  <a:glow rad="63500">
                    <a:srgbClr val="FFC000">
                      <a:alpha val="40000"/>
                    </a:srgbClr>
                  </a:glow>
                </a:effectLst>
              </a:rPr>
              <a:t>各樣事情</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每個時刻</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每個方面</a:t>
            </a:r>
            <a:r>
              <a:rPr lang="en-US" altLang="zh-HK" sz="2000" dirty="0">
                <a:solidFill>
                  <a:srgbClr val="000000"/>
                </a:solidFill>
                <a:effectLst>
                  <a:glow rad="63500">
                    <a:srgbClr val="FFC000">
                      <a:alpha val="40000"/>
                    </a:srgbClr>
                  </a:glow>
                </a:effectLst>
              </a:rPr>
              <a:t> </a:t>
            </a:r>
            <a:endParaRPr lang="zh-TW" altLang="zh-HK" sz="2000" dirty="0">
              <a:solidFill>
                <a:srgbClr val="000000"/>
              </a:solidFill>
              <a:effectLst>
                <a:glow rad="63500">
                  <a:srgbClr val="FFC000">
                    <a:alpha val="40000"/>
                  </a:srgbClr>
                </a:glow>
              </a:effectLst>
            </a:endParaRPr>
          </a:p>
          <a:p>
            <a:endParaRPr lang="zh-TW" altLang="zh-HK"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3717634434"/>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bg>
      <p:bgPr>
        <a:pattFill prst="smGrid">
          <a:fgClr>
            <a:schemeClr val="bg2">
              <a:lumMod val="20000"/>
              <a:lumOff val="80000"/>
            </a:schemeClr>
          </a:fgClr>
          <a:bgClr>
            <a:schemeClr val="bg1"/>
          </a:bgClr>
        </a:pattFill>
        <a:effectLst/>
      </p:bgPr>
    </p:bg>
    <p:spTree>
      <p:nvGrpSpPr>
        <p:cNvPr id="1" name="">
          <a:extLst>
            <a:ext uri="{FF2B5EF4-FFF2-40B4-BE49-F238E27FC236}">
              <a16:creationId xmlns:a16="http://schemas.microsoft.com/office/drawing/2014/main" id="{B670F290-2938-08A4-CC5D-9353C0F98219}"/>
            </a:ext>
          </a:extLst>
        </p:cNvPr>
        <p:cNvGrpSpPr/>
        <p:nvPr/>
      </p:nvGrpSpPr>
      <p:grpSpPr>
        <a:xfrm>
          <a:off x="0" y="0"/>
          <a:ext cx="0" cy="0"/>
          <a:chOff x="0" y="0"/>
          <a:chExt cx="0" cy="0"/>
        </a:xfrm>
      </p:grpSpPr>
      <p:graphicFrame>
        <p:nvGraphicFramePr>
          <p:cNvPr id="25" name="表格 24">
            <a:extLst>
              <a:ext uri="{FF2B5EF4-FFF2-40B4-BE49-F238E27FC236}">
                <a16:creationId xmlns:a16="http://schemas.microsoft.com/office/drawing/2014/main" id="{DFE4D907-B443-CEB8-B21F-4EFACBC4FA50}"/>
              </a:ext>
            </a:extLst>
          </p:cNvPr>
          <p:cNvGraphicFramePr>
            <a:graphicFrameLocks noGrp="1"/>
          </p:cNvGraphicFramePr>
          <p:nvPr>
            <p:extLst>
              <p:ext uri="{D42A27DB-BD31-4B8C-83A1-F6EECF244321}">
                <p14:modId xmlns:p14="http://schemas.microsoft.com/office/powerpoint/2010/main" val="4229283326"/>
              </p:ext>
            </p:extLst>
          </p:nvPr>
        </p:nvGraphicFramePr>
        <p:xfrm>
          <a:off x="0" y="783912"/>
          <a:ext cx="9144000" cy="6088455"/>
        </p:xfrm>
        <a:graphic>
          <a:graphicData uri="http://schemas.openxmlformats.org/drawingml/2006/table">
            <a:tbl>
              <a:tblPr firstRow="1" bandRow="1">
                <a:effectLst>
                  <a:innerShdw blurRad="114300">
                    <a:prstClr val="black"/>
                  </a:innerShdw>
                </a:effectLst>
                <a:tableStyleId>{21E4AEA4-8DFA-4A89-87EB-49C32662AFE0}</a:tableStyleId>
              </a:tblPr>
              <a:tblGrid>
                <a:gridCol w="1555240">
                  <a:extLst>
                    <a:ext uri="{9D8B030D-6E8A-4147-A177-3AD203B41FA5}">
                      <a16:colId xmlns:a16="http://schemas.microsoft.com/office/drawing/2014/main" val="20000"/>
                    </a:ext>
                  </a:extLst>
                </a:gridCol>
                <a:gridCol w="7588760">
                  <a:extLst>
                    <a:ext uri="{9D8B030D-6E8A-4147-A177-3AD203B41FA5}">
                      <a16:colId xmlns:a16="http://schemas.microsoft.com/office/drawing/2014/main" val="20001"/>
                    </a:ext>
                  </a:extLst>
                </a:gridCol>
              </a:tblGrid>
              <a:tr h="6088455">
                <a:tc>
                  <a:txBody>
                    <a:bodyPr/>
                    <a:lstStyle/>
                    <a:p>
                      <a:pPr marL="0" algn="l" rtl="0" eaLnBrk="1" latinLnBrk="0" hangingPunct="1"/>
                      <a:endParaRPr kumimoji="0" lang="zh-TW" altLang="en-US" sz="1400" b="1" kern="1200" dirty="0">
                        <a:solidFill>
                          <a:schemeClr val="dk1"/>
                        </a:solidFill>
                        <a:effectLst/>
                        <a:latin typeface="+mn-lt"/>
                        <a:ea typeface="+mn-ea"/>
                        <a:cs typeface="+mn-cs"/>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tc>
                  <a:txBody>
                    <a:bodyPr/>
                    <a:lstStyle/>
                    <a:p>
                      <a:pPr marL="0" indent="0" algn="l" rtl="0" eaLnBrk="1" latinLnBrk="0" hangingPunct="1"/>
                      <a:endParaRPr kumimoji="0" lang="zh-TW" altLang="zh-HK" sz="1400" b="1" kern="1200" dirty="0">
                        <a:solidFill>
                          <a:schemeClr val="dk1"/>
                        </a:solidFill>
                        <a:effectLst/>
                        <a:latin typeface="+mn-lt"/>
                        <a:ea typeface="+mn-ea"/>
                        <a:cs typeface="+mn-cs"/>
                      </a:endParaRP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9A96B146-2CFC-5AA0-E98B-4C58ACC2907F}"/>
              </a:ext>
            </a:extLst>
          </p:cNvPr>
          <p:cNvSpPr/>
          <p:nvPr/>
        </p:nvSpPr>
        <p:spPr>
          <a:xfrm>
            <a:off x="-58036" y="47278"/>
            <a:ext cx="2670773" cy="8925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defRPr/>
            </a:pP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祈禱事項</a:t>
            </a:r>
            <a:r>
              <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 </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2024</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年</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9</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月</a:t>
            </a:r>
            <a:endPar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60D47EFF-719B-2E91-53C9-F9951BEEBA8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562" y="38225"/>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表格 6">
            <a:extLst>
              <a:ext uri="{FF2B5EF4-FFF2-40B4-BE49-F238E27FC236}">
                <a16:creationId xmlns:a16="http://schemas.microsoft.com/office/drawing/2014/main" id="{236EF8EE-61DB-D790-1E4A-B9D2310EC57A}"/>
              </a:ext>
            </a:extLst>
          </p:cNvPr>
          <p:cNvGraphicFramePr>
            <a:graphicFrameLocks noGrp="1"/>
          </p:cNvGraphicFramePr>
          <p:nvPr>
            <p:extLst>
              <p:ext uri="{D42A27DB-BD31-4B8C-83A1-F6EECF244321}">
                <p14:modId xmlns:p14="http://schemas.microsoft.com/office/powerpoint/2010/main" val="1769038132"/>
              </p:ext>
            </p:extLst>
          </p:nvPr>
        </p:nvGraphicFramePr>
        <p:xfrm>
          <a:off x="313109" y="939831"/>
          <a:ext cx="8517781" cy="5671947"/>
        </p:xfrm>
        <a:graphic>
          <a:graphicData uri="http://schemas.openxmlformats.org/drawingml/2006/table">
            <a:tbl>
              <a:tblPr firstRow="1" bandRow="1">
                <a:tableStyleId>{5C22544A-7EE6-4342-B048-85BDC9FD1C3A}</a:tableStyleId>
              </a:tblPr>
              <a:tblGrid>
                <a:gridCol w="794722">
                  <a:extLst>
                    <a:ext uri="{9D8B030D-6E8A-4147-A177-3AD203B41FA5}">
                      <a16:colId xmlns:a16="http://schemas.microsoft.com/office/drawing/2014/main" val="3869904112"/>
                    </a:ext>
                  </a:extLst>
                </a:gridCol>
                <a:gridCol w="7723059">
                  <a:extLst>
                    <a:ext uri="{9D8B030D-6E8A-4147-A177-3AD203B41FA5}">
                      <a16:colId xmlns:a16="http://schemas.microsoft.com/office/drawing/2014/main" val="3547176046"/>
                    </a:ext>
                  </a:extLst>
                </a:gridCol>
              </a:tblGrid>
              <a:tr h="0">
                <a:tc gridSpan="2">
                  <a:txBody>
                    <a:bodyPr/>
                    <a:lstStyle/>
                    <a:p>
                      <a:pPr algn="ctr"/>
                      <a:r>
                        <a:rPr kumimoji="0" lang="zh-TW" altLang="en-US" sz="1400" b="1" kern="1200" dirty="0">
                          <a:solidFill>
                            <a:schemeClr val="tx1"/>
                          </a:solidFill>
                          <a:effectLst/>
                          <a:latin typeface="+mn-lt"/>
                          <a:ea typeface="+mn-ea"/>
                          <a:cs typeface="+mn-cs"/>
                        </a:rPr>
                        <a:t>第三週</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dirty="0"/>
                    </a:p>
                  </a:txBody>
                  <a:tcPr>
                    <a:noFill/>
                  </a:tcPr>
                </a:tc>
                <a:extLst>
                  <a:ext uri="{0D108BD9-81ED-4DB2-BD59-A6C34878D82A}">
                    <a16:rowId xmlns:a16="http://schemas.microsoft.com/office/drawing/2014/main" val="1266854202"/>
                  </a:ext>
                </a:extLst>
              </a:tr>
              <a:tr h="172558">
                <a:tc>
                  <a:txBody>
                    <a:bodyPr/>
                    <a:lstStyle/>
                    <a:p>
                      <a:pPr marL="0" algn="l" rtl="0" eaLnBrk="1" latinLnBrk="0" hangingPunct="1">
                        <a:lnSpc>
                          <a:spcPts val="1200"/>
                        </a:lnSpc>
                        <a:spcAft>
                          <a:spcPts val="0"/>
                        </a:spcAft>
                      </a:pPr>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日期</a:t>
                      </a:r>
                      <a:endParaRPr kumimoji="0" lang="zh-HK"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代禱單位</a:t>
                      </a: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1035273"/>
                  </a:ext>
                </a:extLst>
              </a:tr>
              <a:tr h="241133">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mj-ea"/>
                          <a:ea typeface="+mj-ea"/>
                          <a:cs typeface="+mn-cs"/>
                        </a:rPr>
                        <a:t> </a:t>
                      </a: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mj-ea"/>
                          <a:ea typeface="+mj-ea"/>
                          <a:cs typeface="+mn-cs"/>
                        </a:rPr>
                        <a:t>17/10</a:t>
                      </a:r>
                      <a:endParaRPr kumimoji="0" lang="zh-HK" altLang="en-US" sz="1200" b="1" kern="0" dirty="0">
                        <a:solidFill>
                          <a:schemeClr val="dk1"/>
                        </a:solidFill>
                        <a:effectLst/>
                        <a:latin typeface="+mj-ea"/>
                        <a:ea typeface="+mj-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b="1" kern="1200" dirty="0">
                          <a:solidFill>
                            <a:schemeClr val="dk1"/>
                          </a:solidFill>
                          <a:effectLst/>
                          <a:latin typeface="+mj-ea"/>
                          <a:ea typeface="+mj-ea"/>
                          <a:cs typeface="+mn-cs"/>
                        </a:rPr>
                        <a:t> </a:t>
                      </a:r>
                      <a:endParaRPr kumimoji="0" lang="zh-TW" altLang="zh-HK" sz="1200" kern="1200" dirty="0">
                        <a:solidFill>
                          <a:schemeClr val="dk1"/>
                        </a:solidFill>
                        <a:effectLst/>
                        <a:latin typeface="+mj-ea"/>
                        <a:ea typeface="+mj-ea"/>
                        <a:cs typeface="+mn-cs"/>
                      </a:endParaRPr>
                    </a:p>
                    <a:p>
                      <a:r>
                        <a:rPr lang="zh-TW" altLang="en-US" sz="1200" b="1" kern="100" dirty="0">
                          <a:effectLst/>
                          <a:latin typeface="+mj-ea"/>
                          <a:ea typeface="+mj-ea"/>
                        </a:rPr>
                        <a:t>全球祈禱日</a:t>
                      </a:r>
                    </a:p>
                    <a:p>
                      <a:r>
                        <a:rPr lang="zh-TW" altLang="en-US" sz="1200" b="1" kern="100" dirty="0">
                          <a:effectLst/>
                          <a:latin typeface="+mj-ea"/>
                          <a:ea typeface="+mj-ea"/>
                        </a:rPr>
                        <a:t>巴布亞新畿內亞及所羅門群島地域</a:t>
                      </a:r>
                    </a:p>
                    <a:p>
                      <a:r>
                        <a:rPr lang="zh-TW" altLang="en-US" sz="1200" b="1" kern="100" dirty="0">
                          <a:effectLst/>
                          <a:latin typeface="+mj-ea"/>
                          <a:ea typeface="+mj-ea"/>
                        </a:rPr>
                        <a:t>地域總指揮</a:t>
                      </a:r>
                      <a:r>
                        <a:rPr lang="en-US" altLang="zh-TW" sz="1200" b="1" kern="100" dirty="0">
                          <a:effectLst/>
                          <a:latin typeface="+mj-ea"/>
                          <a:ea typeface="+mj-ea"/>
                        </a:rPr>
                        <a:t>: </a:t>
                      </a:r>
                      <a:r>
                        <a:rPr lang="zh-TW" altLang="en-US" sz="1200" b="1" kern="100" dirty="0">
                          <a:effectLst/>
                          <a:latin typeface="+mj-ea"/>
                          <a:ea typeface="+mj-ea"/>
                        </a:rPr>
                        <a:t>高克里准將</a:t>
                      </a:r>
                    </a:p>
                    <a:p>
                      <a:r>
                        <a:rPr lang="zh-TW" altLang="en-US" sz="1200" b="1" kern="100" dirty="0">
                          <a:effectLst/>
                          <a:latin typeface="+mj-ea"/>
                          <a:ea typeface="+mj-ea"/>
                        </a:rPr>
                        <a:t>地域秘書長</a:t>
                      </a:r>
                      <a:r>
                        <a:rPr lang="en-US" altLang="zh-TW" sz="1200" b="1" kern="100" dirty="0">
                          <a:effectLst/>
                          <a:latin typeface="+mj-ea"/>
                          <a:ea typeface="+mj-ea"/>
                        </a:rPr>
                        <a:t>: </a:t>
                      </a:r>
                      <a:r>
                        <a:rPr lang="zh-TW" altLang="en-US" sz="1200" b="1" kern="100" dirty="0">
                          <a:effectLst/>
                          <a:latin typeface="+mj-ea"/>
                          <a:ea typeface="+mj-ea"/>
                        </a:rPr>
                        <a:t>史格斯上校</a:t>
                      </a:r>
                    </a:p>
                    <a:p>
                      <a:r>
                        <a:rPr lang="zh-TW" altLang="en-US" sz="1200" b="1" kern="100" dirty="0">
                          <a:effectLst/>
                          <a:latin typeface="+mj-ea"/>
                          <a:ea typeface="+mj-ea"/>
                        </a:rPr>
                        <a:t>軍官  </a:t>
                      </a:r>
                      <a:r>
                        <a:rPr lang="en-US" altLang="zh-TW" sz="1200" b="1" kern="100" dirty="0">
                          <a:effectLst/>
                          <a:latin typeface="+mj-ea"/>
                          <a:ea typeface="+mj-ea"/>
                        </a:rPr>
                        <a:t>411  (</a:t>
                      </a:r>
                      <a:r>
                        <a:rPr lang="zh-TW" altLang="en-US" sz="1200" b="1" kern="100" dirty="0">
                          <a:effectLst/>
                          <a:latin typeface="+mj-ea"/>
                          <a:ea typeface="+mj-ea"/>
                        </a:rPr>
                        <a:t>在職 </a:t>
                      </a:r>
                      <a:r>
                        <a:rPr lang="en-US" altLang="zh-TW" sz="1200" b="1" kern="100" dirty="0">
                          <a:effectLst/>
                          <a:latin typeface="+mj-ea"/>
                          <a:ea typeface="+mj-ea"/>
                        </a:rPr>
                        <a:t>339 / </a:t>
                      </a:r>
                      <a:r>
                        <a:rPr lang="zh-TW" altLang="en-US" sz="1200" b="1" kern="100" dirty="0">
                          <a:effectLst/>
                          <a:latin typeface="+mj-ea"/>
                          <a:ea typeface="+mj-ea"/>
                        </a:rPr>
                        <a:t>退休 </a:t>
                      </a:r>
                      <a:r>
                        <a:rPr lang="en-US" altLang="zh-TW" sz="1200" b="1" kern="100" dirty="0">
                          <a:effectLst/>
                          <a:latin typeface="+mj-ea"/>
                          <a:ea typeface="+mj-ea"/>
                        </a:rPr>
                        <a:t>72) </a:t>
                      </a:r>
                      <a:r>
                        <a:rPr lang="zh-TW" altLang="en-US" sz="1200" b="1" kern="100" dirty="0">
                          <a:effectLst/>
                          <a:latin typeface="+mj-ea"/>
                          <a:ea typeface="+mj-ea"/>
                        </a:rPr>
                        <a:t>輔助上尉 </a:t>
                      </a:r>
                      <a:r>
                        <a:rPr lang="en-US" altLang="zh-TW" sz="1200" b="1" kern="100" dirty="0">
                          <a:effectLst/>
                          <a:latin typeface="+mj-ea"/>
                          <a:ea typeface="+mj-ea"/>
                        </a:rPr>
                        <a:t>10    </a:t>
                      </a:r>
                      <a:r>
                        <a:rPr lang="zh-TW" altLang="en-US" sz="1200" b="1" kern="100" dirty="0">
                          <a:effectLst/>
                          <a:latin typeface="+mj-ea"/>
                          <a:ea typeface="+mj-ea"/>
                        </a:rPr>
                        <a:t>學員 </a:t>
                      </a:r>
                      <a:r>
                        <a:rPr lang="en-US" altLang="zh-TW" sz="1200" b="1" kern="100" dirty="0">
                          <a:effectLst/>
                          <a:latin typeface="+mj-ea"/>
                          <a:ea typeface="+mj-ea"/>
                        </a:rPr>
                        <a:t>26   </a:t>
                      </a:r>
                      <a:r>
                        <a:rPr lang="zh-TW" altLang="en-US" sz="1200" b="1" kern="100" dirty="0">
                          <a:effectLst/>
                          <a:latin typeface="+mj-ea"/>
                          <a:ea typeface="+mj-ea"/>
                        </a:rPr>
                        <a:t>僱員 </a:t>
                      </a:r>
                      <a:r>
                        <a:rPr lang="en-US" altLang="zh-TW" sz="1200" b="1" kern="100" dirty="0">
                          <a:effectLst/>
                          <a:latin typeface="+mj-ea"/>
                          <a:ea typeface="+mj-ea"/>
                        </a:rPr>
                        <a:t>370</a:t>
                      </a:r>
                    </a:p>
                    <a:p>
                      <a:r>
                        <a:rPr lang="zh-TW" altLang="en-US" sz="1200" b="1" kern="100" dirty="0">
                          <a:effectLst/>
                          <a:latin typeface="+mj-ea"/>
                          <a:ea typeface="+mj-ea"/>
                        </a:rPr>
                        <a:t>部隊 </a:t>
                      </a:r>
                      <a:r>
                        <a:rPr lang="en-US" altLang="zh-TW" sz="1200" b="1" kern="100" dirty="0">
                          <a:effectLst/>
                          <a:latin typeface="+mj-ea"/>
                          <a:ea typeface="+mj-ea"/>
                        </a:rPr>
                        <a:t>64   </a:t>
                      </a:r>
                      <a:r>
                        <a:rPr lang="zh-TW" altLang="en-US" sz="1200" b="1" kern="100" dirty="0">
                          <a:effectLst/>
                          <a:latin typeface="+mj-ea"/>
                          <a:ea typeface="+mj-ea"/>
                        </a:rPr>
                        <a:t>分隊 </a:t>
                      </a:r>
                      <a:r>
                        <a:rPr lang="en-US" altLang="zh-TW" sz="1200" b="1" kern="100" dirty="0">
                          <a:effectLst/>
                          <a:latin typeface="+mj-ea"/>
                          <a:ea typeface="+mj-ea"/>
                        </a:rPr>
                        <a:t>100   </a:t>
                      </a:r>
                      <a:r>
                        <a:rPr lang="zh-TW" altLang="en-US" sz="1200" b="1" kern="100" dirty="0">
                          <a:effectLst/>
                          <a:latin typeface="+mj-ea"/>
                          <a:ea typeface="+mj-ea"/>
                        </a:rPr>
                        <a:t>長年軍 </a:t>
                      </a:r>
                      <a:r>
                        <a:rPr lang="en-US" altLang="zh-TW" sz="1200" b="1" kern="100" dirty="0">
                          <a:effectLst/>
                          <a:latin typeface="+mj-ea"/>
                          <a:ea typeface="+mj-ea"/>
                        </a:rPr>
                        <a:t>5,551     </a:t>
                      </a:r>
                      <a:r>
                        <a:rPr lang="zh-TW" altLang="en-US" sz="1200" b="1" kern="100" dirty="0">
                          <a:effectLst/>
                          <a:latin typeface="+mj-ea"/>
                          <a:ea typeface="+mj-ea"/>
                        </a:rPr>
                        <a:t>救世軍之友  </a:t>
                      </a:r>
                      <a:r>
                        <a:rPr lang="en-US" altLang="zh-TW" sz="1200" b="1" kern="100" dirty="0">
                          <a:effectLst/>
                          <a:latin typeface="+mj-ea"/>
                          <a:ea typeface="+mj-ea"/>
                        </a:rPr>
                        <a:t>5,108   </a:t>
                      </a:r>
                      <a:r>
                        <a:rPr lang="zh-TW" altLang="en-US" sz="1200" b="1" kern="100" dirty="0">
                          <a:effectLst/>
                          <a:latin typeface="+mj-ea"/>
                          <a:ea typeface="+mj-ea"/>
                        </a:rPr>
                        <a:t>青年兵 </a:t>
                      </a:r>
                      <a:r>
                        <a:rPr lang="en-US" altLang="zh-TW" sz="1200" b="1" kern="100" dirty="0">
                          <a:effectLst/>
                          <a:latin typeface="+mj-ea"/>
                          <a:ea typeface="+mj-ea"/>
                        </a:rPr>
                        <a:t>1,281</a:t>
                      </a:r>
                    </a:p>
                    <a:p>
                      <a:r>
                        <a:rPr lang="zh-TW" altLang="en-US" sz="1200" b="1" kern="100" dirty="0">
                          <a:effectLst/>
                          <a:latin typeface="+mj-ea"/>
                          <a:ea typeface="+mj-ea"/>
                        </a:rPr>
                        <a:t>代禱：</a:t>
                      </a:r>
                    </a:p>
                    <a:p>
                      <a:pPr marL="228600" indent="-228600">
                        <a:buFont typeface="+mj-lt"/>
                        <a:buAutoNum type="arabicPeriod"/>
                      </a:pPr>
                      <a:r>
                        <a:rPr lang="zh-TW" altLang="en-US" sz="1200" b="1" kern="100" dirty="0">
                          <a:effectLst/>
                          <a:latin typeface="+mj-ea"/>
                          <a:ea typeface="+mj-ea"/>
                        </a:rPr>
                        <a:t>審視地域策略計劃</a:t>
                      </a:r>
                    </a:p>
                    <a:p>
                      <a:pPr marL="0" indent="0">
                        <a:buFont typeface="+mj-lt"/>
                        <a:buNone/>
                      </a:pPr>
                      <a:r>
                        <a:rPr lang="zh-TW" altLang="en-US" sz="1200" kern="100" dirty="0">
                          <a:effectLst/>
                          <a:latin typeface="+mj-ea"/>
                          <a:ea typeface="+mj-ea"/>
                        </a:rPr>
                        <a:t>      由於地域現時的策略計畫為期</a:t>
                      </a:r>
                      <a:r>
                        <a:rPr lang="en-US" altLang="zh-TW" sz="1200" kern="100" dirty="0">
                          <a:effectLst/>
                          <a:latin typeface="+mj-ea"/>
                          <a:ea typeface="+mj-ea"/>
                        </a:rPr>
                        <a:t>5</a:t>
                      </a:r>
                      <a:r>
                        <a:rPr lang="zh-TW" altLang="en-US" sz="1200" kern="100" dirty="0">
                          <a:effectLst/>
                          <a:latin typeface="+mj-ea"/>
                          <a:ea typeface="+mj-ea"/>
                        </a:rPr>
                        <a:t>年，而明年是這個週期的最後一年，因此我們需要在重新制定下一個</a:t>
                      </a:r>
                      <a:r>
                        <a:rPr lang="en-US" altLang="zh-TW" sz="1200" kern="100" dirty="0">
                          <a:effectLst/>
                          <a:latin typeface="+mj-ea"/>
                          <a:ea typeface="+mj-ea"/>
                        </a:rPr>
                        <a:t>5</a:t>
                      </a:r>
                      <a:r>
                        <a:rPr lang="zh-TW" altLang="en-US" sz="1200" kern="100" dirty="0">
                          <a:effectLst/>
                          <a:latin typeface="+mj-ea"/>
                          <a:ea typeface="+mj-ea"/>
                        </a:rPr>
                        <a:t>年策略計畫前</a:t>
                      </a:r>
                      <a:endParaRPr lang="en-US" altLang="zh-TW" sz="1200" kern="100" dirty="0">
                        <a:effectLst/>
                        <a:latin typeface="+mj-ea"/>
                        <a:ea typeface="+mj-ea"/>
                      </a:endParaRPr>
                    </a:p>
                    <a:p>
                      <a:pPr marL="0" indent="0">
                        <a:buFont typeface="+mj-lt"/>
                        <a:buNone/>
                      </a:pPr>
                      <a:r>
                        <a:rPr lang="en-US" altLang="zh-TW" sz="1200" kern="100" dirty="0">
                          <a:effectLst/>
                          <a:latin typeface="+mj-ea"/>
                          <a:ea typeface="+mj-ea"/>
                        </a:rPr>
                        <a:t>      </a:t>
                      </a:r>
                      <a:r>
                        <a:rPr lang="zh-TW" altLang="en-US" sz="1200" kern="100" dirty="0">
                          <a:effectLst/>
                          <a:latin typeface="+mj-ea"/>
                          <a:ea typeface="+mj-ea"/>
                        </a:rPr>
                        <a:t>評估現時計劃的進展。</a:t>
                      </a:r>
                    </a:p>
                    <a:p>
                      <a:pPr marL="0" indent="0">
                        <a:buFont typeface="+mj-lt"/>
                        <a:buNone/>
                      </a:pPr>
                      <a:r>
                        <a:rPr lang="en-US" altLang="zh-TW" sz="1200" kern="100" dirty="0">
                          <a:effectLst/>
                          <a:latin typeface="+mj-ea"/>
                          <a:ea typeface="+mj-ea"/>
                        </a:rPr>
                        <a:t>2</a:t>
                      </a:r>
                      <a:r>
                        <a:rPr lang="en-US" altLang="zh-TW" sz="1200" b="1" kern="100" dirty="0">
                          <a:effectLst/>
                          <a:latin typeface="+mj-ea"/>
                          <a:ea typeface="+mj-ea"/>
                        </a:rPr>
                        <a:t>.  2021</a:t>
                      </a:r>
                      <a:r>
                        <a:rPr lang="zh-TW" altLang="en-US" sz="1200" b="1" kern="100" dirty="0">
                          <a:effectLst/>
                          <a:latin typeface="+mj-ea"/>
                          <a:ea typeface="+mj-ea"/>
                        </a:rPr>
                        <a:t>至</a:t>
                      </a:r>
                      <a:r>
                        <a:rPr lang="en-US" altLang="zh-TW" sz="1200" b="1" kern="100" dirty="0">
                          <a:effectLst/>
                          <a:latin typeface="+mj-ea"/>
                          <a:ea typeface="+mj-ea"/>
                        </a:rPr>
                        <a:t>2025</a:t>
                      </a:r>
                      <a:r>
                        <a:rPr lang="zh-TW" altLang="en-US" sz="1200" b="1" kern="100" dirty="0">
                          <a:effectLst/>
                          <a:latin typeface="+mj-ea"/>
                          <a:ea typeface="+mj-ea"/>
                        </a:rPr>
                        <a:t>年的地域主題</a:t>
                      </a:r>
                    </a:p>
                    <a:p>
                      <a:pPr marL="0" indent="0">
                        <a:buFont typeface="+mj-lt"/>
                        <a:buNone/>
                      </a:pPr>
                      <a:r>
                        <a:rPr lang="zh-TW" altLang="en-US" sz="1200" kern="100" dirty="0">
                          <a:effectLst/>
                          <a:latin typeface="+mj-ea"/>
                          <a:ea typeface="+mj-ea"/>
                        </a:rPr>
                        <a:t>     我們從</a:t>
                      </a:r>
                      <a:r>
                        <a:rPr lang="en-US" altLang="zh-TW" sz="1200" kern="100" dirty="0">
                          <a:effectLst/>
                          <a:latin typeface="+mj-ea"/>
                          <a:ea typeface="+mj-ea"/>
                        </a:rPr>
                        <a:t>2021</a:t>
                      </a:r>
                      <a:r>
                        <a:rPr lang="zh-TW" altLang="en-US" sz="1200" kern="100" dirty="0">
                          <a:effectLst/>
                          <a:latin typeface="+mj-ea"/>
                          <a:ea typeface="+mj-ea"/>
                        </a:rPr>
                        <a:t>至</a:t>
                      </a:r>
                      <a:r>
                        <a:rPr lang="en-US" altLang="zh-TW" sz="1200" kern="100" dirty="0">
                          <a:effectLst/>
                          <a:latin typeface="+mj-ea"/>
                          <a:ea typeface="+mj-ea"/>
                        </a:rPr>
                        <a:t>2025</a:t>
                      </a:r>
                      <a:r>
                        <a:rPr lang="zh-TW" altLang="en-US" sz="1200" kern="100" dirty="0">
                          <a:effectLst/>
                          <a:latin typeface="+mj-ea"/>
                          <a:ea typeface="+mj-ea"/>
                        </a:rPr>
                        <a:t>年一直採用「重建、復元、更新」這個主題，而踏入</a:t>
                      </a:r>
                      <a:r>
                        <a:rPr lang="en-US" altLang="zh-TW" sz="1200" kern="100" dirty="0">
                          <a:effectLst/>
                          <a:latin typeface="+mj-ea"/>
                          <a:ea typeface="+mj-ea"/>
                        </a:rPr>
                        <a:t>2025</a:t>
                      </a:r>
                      <a:r>
                        <a:rPr lang="zh-TW" altLang="en-US" sz="1200" kern="100" dirty="0">
                          <a:effectLst/>
                          <a:latin typeface="+mj-ea"/>
                          <a:ea typeface="+mj-ea"/>
                        </a:rPr>
                        <a:t>年，焦點將會轉到「復興」之上。</a:t>
                      </a:r>
                    </a:p>
                    <a:p>
                      <a:pPr marL="0" indent="0">
                        <a:buFont typeface="+mj-lt"/>
                        <a:buNone/>
                      </a:pPr>
                      <a:r>
                        <a:rPr lang="en-US" altLang="zh-TW" sz="1200" kern="100" dirty="0">
                          <a:effectLst/>
                          <a:latin typeface="+mj-ea"/>
                          <a:ea typeface="+mj-ea"/>
                        </a:rPr>
                        <a:t>3.  </a:t>
                      </a:r>
                      <a:r>
                        <a:rPr lang="zh-TW" altLang="en-US" sz="1200" b="1" kern="100" dirty="0">
                          <a:effectLst/>
                          <a:latin typeface="+mj-ea"/>
                          <a:ea typeface="+mj-ea"/>
                        </a:rPr>
                        <a:t>軍兵和軍官的屬靈成長</a:t>
                      </a:r>
                    </a:p>
                    <a:p>
                      <a:pPr marL="0" indent="0">
                        <a:buFont typeface="+mj-lt"/>
                        <a:buNone/>
                      </a:pPr>
                      <a:r>
                        <a:rPr lang="zh-TW" altLang="en-US" sz="1200" kern="100" dirty="0">
                          <a:effectLst/>
                          <a:latin typeface="+mj-ea"/>
                          <a:ea typeface="+mj-ea"/>
                        </a:rPr>
                        <a:t>     請為我們的軍兵和軍官祈禱，讓他們持守聖潔的生命，深深紮根於信仰之中，並更愛神及更委身於神。</a:t>
                      </a:r>
                      <a:endParaRPr lang="en-US" altLang="zh-TW" sz="1200" kern="100" dirty="0">
                        <a:effectLst/>
                        <a:latin typeface="+mj-ea"/>
                        <a:ea typeface="+mj-ea"/>
                      </a:endParaRPr>
                    </a:p>
                    <a:p>
                      <a:pPr marL="0" indent="0">
                        <a:buFont typeface="+mj-lt"/>
                        <a:buNone/>
                      </a:pPr>
                      <a:r>
                        <a:rPr lang="en-US" altLang="zh-TW" sz="1200" kern="100" dirty="0">
                          <a:effectLst/>
                          <a:latin typeface="+mj-ea"/>
                          <a:ea typeface="+mj-ea"/>
                        </a:rPr>
                        <a:t>4. </a:t>
                      </a:r>
                      <a:r>
                        <a:rPr lang="zh-TW" altLang="en-US" sz="1200" b="1" kern="100" dirty="0">
                          <a:effectLst/>
                          <a:latin typeface="+mj-ea"/>
                          <a:ea typeface="+mj-ea"/>
                        </a:rPr>
                        <a:t>軍官的健康狀況</a:t>
                      </a:r>
                    </a:p>
                    <a:p>
                      <a:pPr marL="0" indent="0">
                        <a:buFont typeface="+mj-lt"/>
                        <a:buNone/>
                      </a:pPr>
                      <a:r>
                        <a:rPr lang="zh-TW" altLang="en-US" sz="1200" kern="100" dirty="0">
                          <a:effectLst/>
                          <a:latin typeface="+mj-ea"/>
                          <a:ea typeface="+mj-ea"/>
                        </a:rPr>
                        <a:t>    請為我們在職軍官的健康祈禱。</a:t>
                      </a:r>
                      <a:r>
                        <a:rPr lang="en-US" altLang="zh-TW" sz="1200" kern="100" dirty="0">
                          <a:effectLst/>
                          <a:latin typeface="+mj-ea"/>
                          <a:ea typeface="+mj-ea"/>
                        </a:rPr>
                        <a:t>2024</a:t>
                      </a:r>
                      <a:r>
                        <a:rPr lang="zh-TW" altLang="en-US" sz="1200" kern="100" dirty="0">
                          <a:effectLst/>
                          <a:latin typeface="+mj-ea"/>
                          <a:ea typeface="+mj-ea"/>
                        </a:rPr>
                        <a:t>年已有兩名在職軍官榮升天家，請祈禱所有軍官身體健康。</a:t>
                      </a:r>
                    </a:p>
                    <a:p>
                      <a:pPr marL="0" indent="0">
                        <a:buFont typeface="+mj-lt"/>
                        <a:buNone/>
                      </a:pPr>
                      <a:r>
                        <a:rPr lang="en-US" altLang="zh-TW" sz="1200" kern="100" dirty="0">
                          <a:effectLst/>
                          <a:latin typeface="+mj-ea"/>
                          <a:ea typeface="+mj-ea"/>
                        </a:rPr>
                        <a:t>5.</a:t>
                      </a:r>
                      <a:r>
                        <a:rPr lang="zh-TW" altLang="en-US" sz="1200" kern="100" dirty="0">
                          <a:effectLst/>
                          <a:latin typeface="+mj-ea"/>
                          <a:ea typeface="+mj-ea"/>
                        </a:rPr>
                        <a:t> </a:t>
                      </a:r>
                      <a:r>
                        <a:rPr lang="zh-TW" altLang="en-US" sz="1200" b="1" kern="100" dirty="0">
                          <a:effectLst/>
                          <a:latin typeface="+mj-ea"/>
                          <a:ea typeface="+mj-ea"/>
                        </a:rPr>
                        <a:t>地域資金的持續支援</a:t>
                      </a:r>
                    </a:p>
                    <a:p>
                      <a:pPr marL="0" indent="0">
                        <a:buFont typeface="+mj-lt"/>
                        <a:buNone/>
                      </a:pPr>
                      <a:r>
                        <a:rPr lang="zh-TW" altLang="en-US" sz="1200" kern="100" dirty="0">
                          <a:effectLst/>
                          <a:latin typeface="+mj-ea"/>
                          <a:ea typeface="+mj-ea"/>
                        </a:rPr>
                        <a:t>    請為地域內各級的管理工作以及當地創收項目的推動禱告。</a:t>
                      </a:r>
                    </a:p>
                    <a:p>
                      <a:pPr marL="0" indent="0">
                        <a:buFont typeface="+mj-lt"/>
                        <a:buNone/>
                      </a:pPr>
                      <a:r>
                        <a:rPr lang="en-US" altLang="zh-TW" sz="1200" kern="100" dirty="0">
                          <a:effectLst/>
                          <a:latin typeface="+mj-ea"/>
                          <a:ea typeface="+mj-ea"/>
                        </a:rPr>
                        <a:t>6. </a:t>
                      </a:r>
                      <a:r>
                        <a:rPr lang="zh-TW" altLang="en-US" sz="1200" b="1" kern="100" dirty="0">
                          <a:effectLst/>
                          <a:latin typeface="+mj-ea"/>
                          <a:ea typeface="+mj-ea"/>
                        </a:rPr>
                        <a:t>所羅門群島的祈禱需求</a:t>
                      </a:r>
                    </a:p>
                    <a:p>
                      <a:pPr marL="0" indent="0">
                        <a:buFont typeface="+mj-lt"/>
                        <a:buNone/>
                      </a:pPr>
                      <a:r>
                        <a:rPr lang="en-US" altLang="zh-TW" sz="1200" kern="100" dirty="0">
                          <a:effectLst/>
                          <a:latin typeface="+mj-ea"/>
                          <a:ea typeface="+mj-ea"/>
                        </a:rPr>
                        <a:t>    -</a:t>
                      </a:r>
                      <a:r>
                        <a:rPr lang="zh-TW" altLang="en-US" sz="1200" kern="100" dirty="0">
                          <a:effectLst/>
                          <a:latin typeface="+mj-ea"/>
                          <a:ea typeface="+mj-ea"/>
                        </a:rPr>
                        <a:t>「實現」專案－軍官建立專案。</a:t>
                      </a:r>
                      <a:endParaRPr lang="en-US" altLang="zh-TW" sz="1200" kern="100" dirty="0">
                        <a:effectLst/>
                        <a:latin typeface="+mj-ea"/>
                        <a:ea typeface="+mj-ea"/>
                      </a:endParaRPr>
                    </a:p>
                    <a:p>
                      <a:pPr marL="0" indent="0">
                        <a:buFont typeface="+mj-lt"/>
                        <a:buNone/>
                      </a:pPr>
                      <a:r>
                        <a:rPr lang="en-US" altLang="zh-TW" sz="1200" kern="100" dirty="0">
                          <a:effectLst/>
                          <a:latin typeface="+mj-ea"/>
                          <a:ea typeface="+mj-ea"/>
                        </a:rPr>
                        <a:t>    -</a:t>
                      </a:r>
                      <a:r>
                        <a:rPr lang="zh-TW" altLang="en-US" sz="1200" kern="100" dirty="0">
                          <a:effectLst/>
                          <a:latin typeface="+mj-ea"/>
                          <a:ea typeface="+mj-ea"/>
                        </a:rPr>
                        <a:t>宣教旅行－讓我們可以安全前往鄉村教堂，跟進新的宣教機會。</a:t>
                      </a:r>
                    </a:p>
                    <a:p>
                      <a:pPr marL="0" indent="0">
                        <a:buFont typeface="+mj-lt"/>
                        <a:buNone/>
                      </a:pPr>
                      <a:r>
                        <a:rPr lang="en-US" altLang="zh-TW" sz="1200" kern="100" dirty="0">
                          <a:effectLst/>
                          <a:latin typeface="+mj-ea"/>
                          <a:ea typeface="+mj-ea"/>
                        </a:rPr>
                        <a:t>    -</a:t>
                      </a:r>
                      <a:r>
                        <a:rPr lang="zh-TW" altLang="en-US" sz="1200" kern="100" dirty="0">
                          <a:effectLst/>
                          <a:latin typeface="+mj-ea"/>
                          <a:ea typeface="+mj-ea"/>
                        </a:rPr>
                        <a:t>地區宿舍的維修保養。</a:t>
                      </a:r>
                    </a:p>
                    <a:p>
                      <a:pPr marL="0" indent="0">
                        <a:buFont typeface="+mj-lt"/>
                        <a:buNone/>
                      </a:pPr>
                      <a:r>
                        <a:rPr lang="en-US" altLang="zh-TW" sz="1200" kern="100" dirty="0">
                          <a:effectLst/>
                          <a:latin typeface="+mj-ea"/>
                          <a:ea typeface="+mj-ea"/>
                        </a:rPr>
                        <a:t>7. </a:t>
                      </a:r>
                      <a:r>
                        <a:rPr lang="zh-TW" altLang="en-US" sz="1200" b="1" kern="100" dirty="0">
                          <a:effectLst/>
                          <a:latin typeface="+mj-ea"/>
                          <a:ea typeface="+mj-ea"/>
                        </a:rPr>
                        <a:t>按立及任命</a:t>
                      </a:r>
                    </a:p>
                    <a:p>
                      <a:pPr marL="0" indent="0">
                        <a:buFont typeface="+mj-lt"/>
                        <a:buNone/>
                      </a:pPr>
                      <a:r>
                        <a:rPr lang="zh-TW" altLang="en-US" sz="1200" kern="100" dirty="0">
                          <a:effectLst/>
                          <a:latin typeface="+mj-ea"/>
                          <a:ea typeface="+mj-ea"/>
                        </a:rPr>
                        <a:t>    請為在莫爾茲比港及凱南圖兩區的軍官訓練學院祈禱，當中「使命得勝者班」學員將分別於</a:t>
                      </a:r>
                      <a:r>
                        <a:rPr lang="en-US" altLang="zh-TW" sz="1200" kern="100" dirty="0">
                          <a:effectLst/>
                          <a:latin typeface="+mj-ea"/>
                          <a:ea typeface="+mj-ea"/>
                        </a:rPr>
                        <a:t>2024</a:t>
                      </a:r>
                      <a:r>
                        <a:rPr lang="zh-TW" altLang="en-US" sz="1200" kern="100" dirty="0">
                          <a:effectLst/>
                          <a:latin typeface="+mj-ea"/>
                          <a:ea typeface="+mj-ea"/>
                        </a:rPr>
                        <a:t>年</a:t>
                      </a:r>
                      <a:r>
                        <a:rPr lang="en-US" altLang="zh-TW" sz="1200" kern="100" dirty="0">
                          <a:effectLst/>
                          <a:latin typeface="+mj-ea"/>
                          <a:ea typeface="+mj-ea"/>
                        </a:rPr>
                        <a:t>12</a:t>
                      </a:r>
                      <a:r>
                        <a:rPr lang="zh-TW" altLang="en-US" sz="1200" kern="100" dirty="0">
                          <a:effectLst/>
                          <a:latin typeface="+mj-ea"/>
                          <a:ea typeface="+mj-ea"/>
                        </a:rPr>
                        <a:t>月</a:t>
                      </a:r>
                      <a:r>
                        <a:rPr lang="en-US" altLang="zh-TW" sz="1200" kern="100" dirty="0">
                          <a:effectLst/>
                          <a:latin typeface="+mj-ea"/>
                          <a:ea typeface="+mj-ea"/>
                        </a:rPr>
                        <a:t>1</a:t>
                      </a:r>
                      <a:r>
                        <a:rPr lang="zh-TW" altLang="en-US" sz="1200" kern="100" dirty="0">
                          <a:effectLst/>
                          <a:latin typeface="+mj-ea"/>
                          <a:ea typeface="+mj-ea"/>
                        </a:rPr>
                        <a:t>日和</a:t>
                      </a:r>
                      <a:endParaRPr lang="en-US" altLang="zh-TW" sz="1200" kern="100" dirty="0">
                        <a:effectLst/>
                        <a:latin typeface="+mj-ea"/>
                        <a:ea typeface="+mj-ea"/>
                      </a:endParaRPr>
                    </a:p>
                    <a:p>
                      <a:pPr marL="0" indent="0">
                        <a:buFont typeface="+mj-lt"/>
                        <a:buNone/>
                      </a:pPr>
                      <a:r>
                        <a:rPr lang="en-US" altLang="zh-TW" sz="1200" kern="100" dirty="0">
                          <a:effectLst/>
                          <a:latin typeface="+mj-ea"/>
                          <a:ea typeface="+mj-ea"/>
                        </a:rPr>
                        <a:t>    12</a:t>
                      </a:r>
                      <a:r>
                        <a:rPr lang="zh-TW" altLang="en-US" sz="1200" kern="100" dirty="0">
                          <a:effectLst/>
                          <a:latin typeface="+mj-ea"/>
                          <a:ea typeface="+mj-ea"/>
                        </a:rPr>
                        <a:t>月</a:t>
                      </a:r>
                      <a:r>
                        <a:rPr lang="en-US" altLang="zh-TW" sz="1200" kern="100" dirty="0">
                          <a:effectLst/>
                          <a:latin typeface="+mj-ea"/>
                          <a:ea typeface="+mj-ea"/>
                        </a:rPr>
                        <a:t>8</a:t>
                      </a:r>
                      <a:r>
                        <a:rPr lang="zh-TW" altLang="en-US" sz="1200" kern="100" dirty="0">
                          <a:effectLst/>
                          <a:latin typeface="+mj-ea"/>
                          <a:ea typeface="+mj-ea"/>
                        </a:rPr>
                        <a:t>日接受按立和任命。</a:t>
                      </a:r>
                      <a:endParaRPr lang="en-US" altLang="zh-TW" sz="1200" kern="100" dirty="0">
                        <a:effectLst/>
                        <a:latin typeface="+mj-ea"/>
                        <a:ea typeface="+mj-ea"/>
                      </a:endParaRPr>
                    </a:p>
                    <a:p>
                      <a:endParaRPr lang="zh-TW" sz="1200" kern="100" dirty="0">
                        <a:effectLst/>
                        <a:latin typeface="+mj-ea"/>
                        <a:ea typeface="+mj-ea"/>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85967004"/>
                  </a:ext>
                </a:extLst>
              </a:tr>
            </a:tbl>
          </a:graphicData>
        </a:graphic>
      </p:graphicFrame>
      <p:sp>
        <p:nvSpPr>
          <p:cNvPr id="2" name="矩形 11">
            <a:extLst>
              <a:ext uri="{FF2B5EF4-FFF2-40B4-BE49-F238E27FC236}">
                <a16:creationId xmlns:a16="http://schemas.microsoft.com/office/drawing/2014/main" id="{3538EF70-A279-7849-0066-56B3F023FBFB}"/>
              </a:ext>
            </a:extLst>
          </p:cNvPr>
          <p:cNvSpPr/>
          <p:nvPr/>
        </p:nvSpPr>
        <p:spPr>
          <a:xfrm>
            <a:off x="3828393" y="0"/>
            <a:ext cx="4499572" cy="1077218"/>
          </a:xfrm>
          <a:prstGeom prst="rect">
            <a:avLst/>
          </a:prstGeom>
          <a:noFill/>
          <a:effectLst>
            <a:reflection blurRad="6350" stA="52000" endA="300" endPos="35000" dir="5400000" sy="-100000" algn="bl" rotWithShape="0"/>
            <a:softEdge rad="317500"/>
          </a:effectLst>
        </p:spPr>
        <p:txBody>
          <a:bodyPr wrap="square">
            <a:spAutoFit/>
          </a:bodyPr>
          <a:lstStyle/>
          <a:p>
            <a:r>
              <a:rPr lang="zh-TW" altLang="zh-HK" sz="2000" dirty="0">
                <a:solidFill>
                  <a:srgbClr val="000000"/>
                </a:solidFill>
                <a:effectLst>
                  <a:glow rad="63500">
                    <a:srgbClr val="FFC000">
                      <a:alpha val="40000"/>
                    </a:srgbClr>
                  </a:glow>
                </a:effectLst>
              </a:rPr>
              <a:t>豐盛生命</a:t>
            </a:r>
            <a:r>
              <a:rPr lang="en-US" altLang="zh-TW" sz="2000" dirty="0">
                <a:solidFill>
                  <a:srgbClr val="000000"/>
                </a:solidFill>
                <a:effectLst>
                  <a:glow rad="63500">
                    <a:srgbClr val="FFC000">
                      <a:alpha val="40000"/>
                    </a:srgbClr>
                  </a:glow>
                </a:effectLst>
              </a:rPr>
              <a:t> -</a:t>
            </a:r>
            <a:r>
              <a:rPr lang="zh-TW" altLang="zh-HK" sz="2000" dirty="0">
                <a:solidFill>
                  <a:srgbClr val="000000"/>
                </a:solidFill>
                <a:effectLst>
                  <a:glow rad="63500">
                    <a:srgbClr val="FFC000">
                      <a:alpha val="40000"/>
                    </a:srgbClr>
                  </a:glow>
                </a:effectLst>
              </a:rPr>
              <a:t>各樣恩惠</a:t>
            </a:r>
            <a:r>
              <a:rPr lang="en-US" altLang="zh-HK" sz="2000" dirty="0">
                <a:solidFill>
                  <a:srgbClr val="000000"/>
                </a:solidFill>
                <a:effectLst>
                  <a:glow rad="63500">
                    <a:srgbClr val="FFC000">
                      <a:alpha val="40000"/>
                    </a:srgbClr>
                  </a:glow>
                </a:effectLst>
              </a:rPr>
              <a:t> – </a:t>
            </a:r>
          </a:p>
          <a:p>
            <a:r>
              <a:rPr lang="zh-TW" altLang="zh-HK" sz="2000" dirty="0">
                <a:solidFill>
                  <a:srgbClr val="000000"/>
                </a:solidFill>
                <a:effectLst>
                  <a:glow rad="63500">
                    <a:srgbClr val="FFC000">
                      <a:alpha val="40000"/>
                    </a:srgbClr>
                  </a:glow>
                </a:effectLst>
              </a:rPr>
              <a:t>各樣事情</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每個時刻</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每個方面</a:t>
            </a:r>
            <a:r>
              <a:rPr lang="en-US" altLang="zh-HK" sz="2000" dirty="0">
                <a:solidFill>
                  <a:srgbClr val="000000"/>
                </a:solidFill>
                <a:effectLst>
                  <a:glow rad="63500">
                    <a:srgbClr val="FFC000">
                      <a:alpha val="40000"/>
                    </a:srgbClr>
                  </a:glow>
                </a:effectLst>
              </a:rPr>
              <a:t> </a:t>
            </a:r>
            <a:endParaRPr lang="zh-TW" altLang="zh-HK" sz="2000" dirty="0">
              <a:solidFill>
                <a:srgbClr val="000000"/>
              </a:solidFill>
              <a:effectLst>
                <a:glow rad="63500">
                  <a:srgbClr val="FFC000">
                    <a:alpha val="40000"/>
                  </a:srgbClr>
                </a:glow>
              </a:effectLst>
            </a:endParaRPr>
          </a:p>
          <a:p>
            <a:endParaRPr lang="zh-TW" altLang="zh-HK"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241532711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70F290-2938-08A4-CC5D-9353C0F98219}"/>
            </a:ext>
          </a:extLst>
        </p:cNvPr>
        <p:cNvGrpSpPr/>
        <p:nvPr/>
      </p:nvGrpSpPr>
      <p:grpSpPr>
        <a:xfrm>
          <a:off x="0" y="0"/>
          <a:ext cx="0" cy="0"/>
          <a:chOff x="0" y="0"/>
          <a:chExt cx="0" cy="0"/>
        </a:xfrm>
      </p:grpSpPr>
      <p:graphicFrame>
        <p:nvGraphicFramePr>
          <p:cNvPr id="25" name="表格 24">
            <a:extLst>
              <a:ext uri="{FF2B5EF4-FFF2-40B4-BE49-F238E27FC236}">
                <a16:creationId xmlns:a16="http://schemas.microsoft.com/office/drawing/2014/main" id="{DFE4D907-B443-CEB8-B21F-4EFACBC4FA50}"/>
              </a:ext>
            </a:extLst>
          </p:cNvPr>
          <p:cNvGraphicFramePr>
            <a:graphicFrameLocks noGrp="1"/>
          </p:cNvGraphicFramePr>
          <p:nvPr/>
        </p:nvGraphicFramePr>
        <p:xfrm>
          <a:off x="0" y="783912"/>
          <a:ext cx="9144000" cy="6088455"/>
        </p:xfrm>
        <a:graphic>
          <a:graphicData uri="http://schemas.openxmlformats.org/drawingml/2006/table">
            <a:tbl>
              <a:tblPr firstRow="1" bandRow="1">
                <a:effectLst>
                  <a:innerShdw blurRad="114300">
                    <a:prstClr val="black"/>
                  </a:innerShdw>
                </a:effectLst>
                <a:tableStyleId>{21E4AEA4-8DFA-4A89-87EB-49C32662AFE0}</a:tableStyleId>
              </a:tblPr>
              <a:tblGrid>
                <a:gridCol w="1555240">
                  <a:extLst>
                    <a:ext uri="{9D8B030D-6E8A-4147-A177-3AD203B41FA5}">
                      <a16:colId xmlns:a16="http://schemas.microsoft.com/office/drawing/2014/main" val="20000"/>
                    </a:ext>
                  </a:extLst>
                </a:gridCol>
                <a:gridCol w="7588760">
                  <a:extLst>
                    <a:ext uri="{9D8B030D-6E8A-4147-A177-3AD203B41FA5}">
                      <a16:colId xmlns:a16="http://schemas.microsoft.com/office/drawing/2014/main" val="20001"/>
                    </a:ext>
                  </a:extLst>
                </a:gridCol>
              </a:tblGrid>
              <a:tr h="6088455">
                <a:tc>
                  <a:txBody>
                    <a:bodyPr/>
                    <a:lstStyle/>
                    <a:p>
                      <a:pPr marL="0" algn="l" rtl="0" eaLnBrk="1" latinLnBrk="0" hangingPunct="1"/>
                      <a:endParaRPr kumimoji="0" lang="zh-TW" altLang="en-US" sz="1400" b="1" kern="1200" dirty="0">
                        <a:solidFill>
                          <a:schemeClr val="dk1"/>
                        </a:solidFill>
                        <a:effectLst/>
                        <a:latin typeface="+mn-lt"/>
                        <a:ea typeface="+mn-ea"/>
                        <a:cs typeface="+mn-cs"/>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tc>
                  <a:txBody>
                    <a:bodyPr/>
                    <a:lstStyle/>
                    <a:p>
                      <a:pPr marL="0" indent="0" algn="l" rtl="0" eaLnBrk="1" latinLnBrk="0" hangingPunct="1"/>
                      <a:endParaRPr kumimoji="0" lang="zh-TW" altLang="zh-HK" sz="1400" b="1" kern="1200" dirty="0">
                        <a:solidFill>
                          <a:schemeClr val="dk1"/>
                        </a:solidFill>
                        <a:effectLst/>
                        <a:latin typeface="+mn-lt"/>
                        <a:ea typeface="+mn-ea"/>
                        <a:cs typeface="+mn-cs"/>
                      </a:endParaRP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2"/>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9A96B146-2CFC-5AA0-E98B-4C58ACC2907F}"/>
              </a:ext>
            </a:extLst>
          </p:cNvPr>
          <p:cNvSpPr/>
          <p:nvPr/>
        </p:nvSpPr>
        <p:spPr>
          <a:xfrm>
            <a:off x="-58036" y="47278"/>
            <a:ext cx="2670773" cy="8925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defRPr/>
            </a:pP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祈禱事項</a:t>
            </a:r>
            <a:r>
              <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 </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2024</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年</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10</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月</a:t>
            </a:r>
            <a:endPar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60D47EFF-719B-2E91-53C9-F9951BEEBA8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562" y="38225"/>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表格 6">
            <a:extLst>
              <a:ext uri="{FF2B5EF4-FFF2-40B4-BE49-F238E27FC236}">
                <a16:creationId xmlns:a16="http://schemas.microsoft.com/office/drawing/2014/main" id="{236EF8EE-61DB-D790-1E4A-B9D2310EC57A}"/>
              </a:ext>
            </a:extLst>
          </p:cNvPr>
          <p:cNvGraphicFramePr>
            <a:graphicFrameLocks noGrp="1"/>
          </p:cNvGraphicFramePr>
          <p:nvPr>
            <p:extLst>
              <p:ext uri="{D42A27DB-BD31-4B8C-83A1-F6EECF244321}">
                <p14:modId xmlns:p14="http://schemas.microsoft.com/office/powerpoint/2010/main" val="3988358683"/>
              </p:ext>
            </p:extLst>
          </p:nvPr>
        </p:nvGraphicFramePr>
        <p:xfrm>
          <a:off x="256042" y="1118227"/>
          <a:ext cx="8631916" cy="2044827"/>
        </p:xfrm>
        <a:graphic>
          <a:graphicData uri="http://schemas.openxmlformats.org/drawingml/2006/table">
            <a:tbl>
              <a:tblPr firstRow="1" bandRow="1">
                <a:tableStyleId>{5C22544A-7EE6-4342-B048-85BDC9FD1C3A}</a:tableStyleId>
              </a:tblPr>
              <a:tblGrid>
                <a:gridCol w="592681">
                  <a:extLst>
                    <a:ext uri="{9D8B030D-6E8A-4147-A177-3AD203B41FA5}">
                      <a16:colId xmlns:a16="http://schemas.microsoft.com/office/drawing/2014/main" val="3869904112"/>
                    </a:ext>
                  </a:extLst>
                </a:gridCol>
                <a:gridCol w="8039235">
                  <a:extLst>
                    <a:ext uri="{9D8B030D-6E8A-4147-A177-3AD203B41FA5}">
                      <a16:colId xmlns:a16="http://schemas.microsoft.com/office/drawing/2014/main" val="3547176046"/>
                    </a:ext>
                  </a:extLst>
                </a:gridCol>
              </a:tblGrid>
              <a:tr h="0">
                <a:tc gridSpan="2">
                  <a:txBody>
                    <a:bodyPr/>
                    <a:lstStyle/>
                    <a:p>
                      <a:pPr algn="ctr"/>
                      <a:r>
                        <a:rPr kumimoji="0" lang="zh-TW" altLang="en-US" sz="1400" b="1" kern="1200" dirty="0">
                          <a:solidFill>
                            <a:schemeClr val="tx1"/>
                          </a:solidFill>
                          <a:effectLst/>
                          <a:latin typeface="+mn-lt"/>
                          <a:ea typeface="+mn-ea"/>
                          <a:cs typeface="+mn-cs"/>
                        </a:rPr>
                        <a:t>第三週</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dirty="0"/>
                    </a:p>
                  </a:txBody>
                  <a:tcPr>
                    <a:noFill/>
                  </a:tcPr>
                </a:tc>
                <a:extLst>
                  <a:ext uri="{0D108BD9-81ED-4DB2-BD59-A6C34878D82A}">
                    <a16:rowId xmlns:a16="http://schemas.microsoft.com/office/drawing/2014/main" val="1266854202"/>
                  </a:ext>
                </a:extLst>
              </a:tr>
              <a:tr h="218278">
                <a:tc>
                  <a:txBody>
                    <a:bodyPr/>
                    <a:lstStyle/>
                    <a:p>
                      <a:pPr marL="0" algn="l" rtl="0" eaLnBrk="1" latinLnBrk="0" hangingPunct="1">
                        <a:lnSpc>
                          <a:spcPts val="1200"/>
                        </a:lnSpc>
                        <a:spcAft>
                          <a:spcPts val="0"/>
                        </a:spcAft>
                      </a:pPr>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日期</a:t>
                      </a:r>
                      <a:endParaRPr kumimoji="0" lang="zh-HK"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 代禱單位</a:t>
                      </a: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1035273"/>
                  </a:ext>
                </a:extLst>
              </a:tr>
              <a:tr h="218278">
                <a:tc>
                  <a:txBody>
                    <a:bodyPr/>
                    <a:lstStyle/>
                    <a:p>
                      <a:pPr marL="0" algn="l" rtl="0" eaLnBrk="1" latinLnBrk="0" hangingPunct="1">
                        <a:lnSpc>
                          <a:spcPts val="1200"/>
                        </a:lnSpc>
                        <a:spcAft>
                          <a:spcPts val="0"/>
                        </a:spcAft>
                      </a:pPr>
                      <a:r>
                        <a:rPr kumimoji="0" lang="en-US" altLang="zh-HK" sz="1400" b="1" kern="0" dirty="0">
                          <a:solidFill>
                            <a:schemeClr val="dk1"/>
                          </a:solidFill>
                          <a:effectLst/>
                          <a:latin typeface="微軟正黑體" panose="020B0604030504040204" pitchFamily="34" charset="-120"/>
                          <a:ea typeface="微軟正黑體" panose="020B0604030504040204" pitchFamily="34" charset="-120"/>
                          <a:cs typeface="+mn-cs"/>
                        </a:rPr>
                        <a:t> </a:t>
                      </a:r>
                      <a:r>
                        <a:rPr kumimoji="0" lang="en-US" altLang="zh-HK" sz="1100" b="1" kern="0" dirty="0">
                          <a:solidFill>
                            <a:schemeClr val="dk1"/>
                          </a:solidFill>
                          <a:effectLst/>
                          <a:latin typeface="微軟正黑體" panose="020B0604030504040204" pitchFamily="34" charset="-120"/>
                          <a:ea typeface="微軟正黑體" panose="020B0604030504040204" pitchFamily="34" charset="-120"/>
                          <a:cs typeface="+mn-cs"/>
                        </a:rPr>
                        <a:t>18/10</a:t>
                      </a:r>
                      <a:endParaRPr kumimoji="0" lang="zh-HK" altLang="en-US" sz="11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0" lang="en-US" altLang="zh-TW" sz="1200" b="1" kern="1200" dirty="0">
                        <a:solidFill>
                          <a:schemeClr val="dk1"/>
                        </a:solidFill>
                        <a:effectLst/>
                        <a:latin typeface="+mn-lt"/>
                        <a:ea typeface="+mn-ea"/>
                        <a:cs typeface="+mn-cs"/>
                      </a:endParaRPr>
                    </a:p>
                    <a:p>
                      <a:r>
                        <a:rPr kumimoji="0" lang="en-GB" altLang="zh-HK" sz="1200" b="1" kern="1200" dirty="0">
                          <a:solidFill>
                            <a:schemeClr val="dk1"/>
                          </a:solidFill>
                          <a:effectLst/>
                          <a:latin typeface="+mn-ea"/>
                          <a:ea typeface="+mn-ea"/>
                          <a:cs typeface="+mn-cs"/>
                        </a:rPr>
                        <a:t> </a:t>
                      </a:r>
                      <a:r>
                        <a:rPr kumimoji="0" lang="zh-TW" altLang="zh-HK" sz="1200" b="1" kern="1200" dirty="0">
                          <a:solidFill>
                            <a:schemeClr val="dk1"/>
                          </a:solidFill>
                          <a:effectLst/>
                          <a:latin typeface="+mn-ea"/>
                          <a:ea typeface="+mn-ea"/>
                          <a:cs typeface="+mn-cs"/>
                        </a:rPr>
                        <a:t>隆亨長者之家</a:t>
                      </a:r>
                      <a:endParaRPr kumimoji="0" lang="zh-TW" altLang="zh-HK" sz="1200" kern="1200" dirty="0">
                        <a:solidFill>
                          <a:schemeClr val="dk1"/>
                        </a:solidFill>
                        <a:effectLst/>
                        <a:latin typeface="+mn-ea"/>
                        <a:ea typeface="+mn-ea"/>
                        <a:cs typeface="+mn-cs"/>
                      </a:endParaRPr>
                    </a:p>
                    <a:p>
                      <a:r>
                        <a:rPr kumimoji="0" lang="en-US" altLang="zh-TW" sz="1200" b="1" kern="1200" dirty="0">
                          <a:solidFill>
                            <a:schemeClr val="dk1"/>
                          </a:solidFill>
                          <a:effectLst/>
                          <a:latin typeface="+mn-ea"/>
                          <a:ea typeface="+mn-ea"/>
                          <a:cs typeface="+mn-cs"/>
                        </a:rPr>
                        <a:t> </a:t>
                      </a:r>
                      <a:r>
                        <a:rPr kumimoji="0" lang="zh-TW" altLang="zh-HK" sz="1200" b="1" kern="1200" dirty="0">
                          <a:solidFill>
                            <a:schemeClr val="dk1"/>
                          </a:solidFill>
                          <a:effectLst/>
                          <a:latin typeface="+mn-ea"/>
                          <a:ea typeface="+mn-ea"/>
                          <a:cs typeface="+mn-cs"/>
                        </a:rPr>
                        <a:t>院長﹕王婉琪女士</a:t>
                      </a:r>
                      <a:endParaRPr kumimoji="0" lang="zh-TW" altLang="zh-HK" sz="1200" kern="1200" dirty="0">
                        <a:solidFill>
                          <a:schemeClr val="dk1"/>
                        </a:solidFill>
                        <a:effectLst/>
                        <a:latin typeface="+mn-ea"/>
                        <a:ea typeface="+mn-ea"/>
                        <a:cs typeface="+mn-cs"/>
                      </a:endParaRPr>
                    </a:p>
                    <a:p>
                      <a:pPr marL="0" indent="0">
                        <a:buFont typeface="+mj-lt"/>
                        <a:buNone/>
                      </a:pPr>
                      <a:r>
                        <a:rPr kumimoji="0" lang="zh-TW" altLang="zh-HK" sz="1200" b="1" kern="1200" dirty="0">
                          <a:solidFill>
                            <a:schemeClr val="dk1"/>
                          </a:solidFill>
                          <a:effectLst/>
                          <a:latin typeface="+mn-lt"/>
                          <a:ea typeface="+mn-ea"/>
                          <a:cs typeface="+mn-cs"/>
                        </a:rPr>
                        <a:t>代禱</a:t>
                      </a:r>
                      <a:r>
                        <a:rPr kumimoji="0" lang="en-GB" altLang="zh-HK" sz="1200" b="1" kern="1200" dirty="0">
                          <a:solidFill>
                            <a:schemeClr val="dk1"/>
                          </a:solidFill>
                          <a:effectLst/>
                          <a:latin typeface="+mn-lt"/>
                          <a:ea typeface="+mn-ea"/>
                          <a:cs typeface="+mn-cs"/>
                        </a:rPr>
                        <a:t>:</a:t>
                      </a:r>
                      <a:endParaRPr kumimoji="0" lang="zh-TW" altLang="zh-HK" sz="1200" kern="1200" dirty="0">
                        <a:solidFill>
                          <a:schemeClr val="dk1"/>
                        </a:solidFill>
                        <a:effectLst/>
                        <a:latin typeface="+mn-lt"/>
                        <a:ea typeface="+mn-ea"/>
                        <a:cs typeface="+mn-cs"/>
                      </a:endParaRPr>
                    </a:p>
                    <a:p>
                      <a:pPr marL="228600" lvl="0" indent="-228600">
                        <a:buFont typeface="+mj-lt"/>
                        <a:buAutoNum type="arabicPeriod"/>
                      </a:pPr>
                      <a:r>
                        <a:rPr kumimoji="0" lang="zh-TW" altLang="zh-HK" sz="1200" kern="1200" dirty="0">
                          <a:solidFill>
                            <a:schemeClr val="dk1"/>
                          </a:solidFill>
                          <a:effectLst/>
                          <a:latin typeface="+mn-lt"/>
                          <a:ea typeface="+mn-ea"/>
                          <a:cs typeface="+mn-cs"/>
                        </a:rPr>
                        <a:t>感謝主繼續保守及眷顧隆亨長者之家的長者及他們的家人身心健康，免於疾病痛苦，平安喜樂。</a:t>
                      </a:r>
                    </a:p>
                    <a:p>
                      <a:pPr marL="228600" lvl="0" indent="-228600">
                        <a:buFont typeface="+mj-lt"/>
                        <a:buAutoNum type="arabicPeriod"/>
                      </a:pPr>
                      <a:r>
                        <a:rPr kumimoji="0" lang="zh-TW" altLang="zh-HK" sz="1200" kern="1200" dirty="0">
                          <a:solidFill>
                            <a:schemeClr val="dk1"/>
                          </a:solidFill>
                          <a:effectLst/>
                          <a:latin typeface="+mn-lt"/>
                          <a:ea typeface="+mn-ea"/>
                          <a:cs typeface="+mn-cs"/>
                        </a:rPr>
                        <a:t>感謝主繼續保守隆亨長者之家的職員，讓各人能滿有健康及愛心地照顧長者，為長者帶來更豐盛晚年。</a:t>
                      </a:r>
                    </a:p>
                    <a:p>
                      <a:pPr marL="228600" indent="-228600">
                        <a:buFont typeface="+mj-lt"/>
                        <a:buAutoNum type="arabicPeriod"/>
                      </a:pPr>
                      <a:r>
                        <a:rPr kumimoji="0" lang="zh-TW" altLang="zh-HK" sz="1200" kern="1200" dirty="0">
                          <a:solidFill>
                            <a:schemeClr val="dk1"/>
                          </a:solidFill>
                          <a:effectLst/>
                          <a:latin typeface="+mn-lt"/>
                          <a:ea typeface="+mn-ea"/>
                          <a:cs typeface="+mn-cs"/>
                        </a:rPr>
                        <a:t>為</a:t>
                      </a:r>
                      <a:r>
                        <a:rPr kumimoji="0" lang="en-US" altLang="zh-HK" sz="1200" kern="1200" dirty="0">
                          <a:solidFill>
                            <a:schemeClr val="dk1"/>
                          </a:solidFill>
                          <a:effectLst/>
                          <a:latin typeface="+mn-lt"/>
                          <a:ea typeface="+mn-ea"/>
                          <a:cs typeface="+mn-cs"/>
                        </a:rPr>
                        <a:t>23/11/2024</a:t>
                      </a:r>
                      <a:r>
                        <a:rPr kumimoji="0" lang="zh-TW" altLang="zh-HK" sz="1200" kern="1200" dirty="0">
                          <a:solidFill>
                            <a:schemeClr val="dk1"/>
                          </a:solidFill>
                          <a:effectLst/>
                          <a:latin typeface="+mn-lt"/>
                          <a:ea typeface="+mn-ea"/>
                          <a:cs typeface="+mn-cs"/>
                        </a:rPr>
                        <a:t>舉行的</a:t>
                      </a:r>
                      <a:r>
                        <a:rPr kumimoji="0" lang="en-US" altLang="zh-HK" sz="1200" kern="1200" dirty="0">
                          <a:solidFill>
                            <a:schemeClr val="dk1"/>
                          </a:solidFill>
                          <a:effectLst/>
                          <a:latin typeface="+mn-lt"/>
                          <a:ea typeface="+mn-ea"/>
                          <a:cs typeface="+mn-cs"/>
                        </a:rPr>
                        <a:t>35</a:t>
                      </a:r>
                      <a:r>
                        <a:rPr kumimoji="0" lang="zh-TW" altLang="zh-HK" sz="1200" kern="1200" dirty="0">
                          <a:solidFill>
                            <a:schemeClr val="dk1"/>
                          </a:solidFill>
                          <a:effectLst/>
                          <a:latin typeface="+mn-lt"/>
                          <a:ea typeface="+mn-ea"/>
                          <a:cs typeface="+mn-cs"/>
                        </a:rPr>
                        <a:t>周年慶祝活動籌備工作禱告，讓各團隊成員一同合作，讓活動順利舉行。</a:t>
                      </a:r>
                      <a:endParaRPr kumimoji="0" lang="en-US" altLang="zh-TW" sz="1200" b="1" kern="1200" dirty="0">
                        <a:solidFill>
                          <a:schemeClr val="dk1"/>
                        </a:solidFill>
                        <a:effectLst/>
                        <a:latin typeface="+mn-lt"/>
                        <a:ea typeface="+mn-ea"/>
                        <a:cs typeface="+mn-cs"/>
                      </a:endParaRPr>
                    </a:p>
                    <a:p>
                      <a:endPar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705609"/>
                  </a:ext>
                </a:extLst>
              </a:tr>
            </a:tbl>
          </a:graphicData>
        </a:graphic>
      </p:graphicFrame>
      <p:sp>
        <p:nvSpPr>
          <p:cNvPr id="2" name="矩形 11">
            <a:extLst>
              <a:ext uri="{FF2B5EF4-FFF2-40B4-BE49-F238E27FC236}">
                <a16:creationId xmlns:a16="http://schemas.microsoft.com/office/drawing/2014/main" id="{3538EF70-A279-7849-0066-56B3F023FBFB}"/>
              </a:ext>
            </a:extLst>
          </p:cNvPr>
          <p:cNvSpPr/>
          <p:nvPr/>
        </p:nvSpPr>
        <p:spPr>
          <a:xfrm>
            <a:off x="3818002" y="47278"/>
            <a:ext cx="4499572" cy="1077218"/>
          </a:xfrm>
          <a:prstGeom prst="rect">
            <a:avLst/>
          </a:prstGeom>
          <a:noFill/>
          <a:effectLst>
            <a:reflection blurRad="6350" stA="52000" endA="300" endPos="35000" dir="5400000" sy="-100000" algn="bl" rotWithShape="0"/>
            <a:softEdge rad="317500"/>
          </a:effectLst>
        </p:spPr>
        <p:txBody>
          <a:bodyPr wrap="square">
            <a:spAutoFit/>
          </a:bodyPr>
          <a:lstStyle/>
          <a:p>
            <a:r>
              <a:rPr lang="zh-TW" altLang="zh-HK" sz="2000" dirty="0">
                <a:solidFill>
                  <a:srgbClr val="000000"/>
                </a:solidFill>
                <a:effectLst>
                  <a:glow rad="63500">
                    <a:srgbClr val="FFC000">
                      <a:alpha val="40000"/>
                    </a:srgbClr>
                  </a:glow>
                </a:effectLst>
              </a:rPr>
              <a:t>豐盛生命</a:t>
            </a:r>
            <a:r>
              <a:rPr lang="en-US" altLang="zh-TW" sz="2000" dirty="0">
                <a:solidFill>
                  <a:srgbClr val="000000"/>
                </a:solidFill>
                <a:effectLst>
                  <a:glow rad="63500">
                    <a:srgbClr val="FFC000">
                      <a:alpha val="40000"/>
                    </a:srgbClr>
                  </a:glow>
                </a:effectLst>
              </a:rPr>
              <a:t> -</a:t>
            </a:r>
            <a:r>
              <a:rPr lang="zh-TW" altLang="zh-HK" sz="2000" dirty="0">
                <a:solidFill>
                  <a:srgbClr val="000000"/>
                </a:solidFill>
                <a:effectLst>
                  <a:glow rad="63500">
                    <a:srgbClr val="FFC000">
                      <a:alpha val="40000"/>
                    </a:srgbClr>
                  </a:glow>
                </a:effectLst>
              </a:rPr>
              <a:t>各樣恩惠</a:t>
            </a:r>
            <a:r>
              <a:rPr lang="en-US" altLang="zh-HK" sz="2000" dirty="0">
                <a:solidFill>
                  <a:srgbClr val="000000"/>
                </a:solidFill>
                <a:effectLst>
                  <a:glow rad="63500">
                    <a:srgbClr val="FFC000">
                      <a:alpha val="40000"/>
                    </a:srgbClr>
                  </a:glow>
                </a:effectLst>
              </a:rPr>
              <a:t> – </a:t>
            </a:r>
          </a:p>
          <a:p>
            <a:r>
              <a:rPr lang="zh-TW" altLang="zh-HK" sz="2000" dirty="0">
                <a:solidFill>
                  <a:srgbClr val="000000"/>
                </a:solidFill>
                <a:effectLst>
                  <a:glow rad="63500">
                    <a:srgbClr val="FFC000">
                      <a:alpha val="40000"/>
                    </a:srgbClr>
                  </a:glow>
                </a:effectLst>
              </a:rPr>
              <a:t>各樣事情</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每個時刻</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每個方面</a:t>
            </a:r>
            <a:r>
              <a:rPr lang="en-US" altLang="zh-HK" sz="2000" dirty="0">
                <a:solidFill>
                  <a:srgbClr val="000000"/>
                </a:solidFill>
                <a:effectLst>
                  <a:glow rad="63500">
                    <a:srgbClr val="FFC000">
                      <a:alpha val="40000"/>
                    </a:srgbClr>
                  </a:glow>
                </a:effectLst>
              </a:rPr>
              <a:t> </a:t>
            </a:r>
            <a:endParaRPr lang="zh-TW" altLang="zh-HK" sz="2000" dirty="0">
              <a:solidFill>
                <a:srgbClr val="000000"/>
              </a:solidFill>
              <a:effectLst>
                <a:glow rad="63500">
                  <a:srgbClr val="FFC000">
                    <a:alpha val="40000"/>
                  </a:srgbClr>
                </a:glow>
              </a:effectLst>
            </a:endParaRPr>
          </a:p>
          <a:p>
            <a:endParaRPr lang="zh-TW" altLang="zh-HK"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4134956235"/>
      </p:ext>
    </p:extLst>
  </p:cSld>
  <p:clrMapOvr>
    <a:masterClrMapping/>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bg>
      <p:bgPr>
        <a:pattFill prst="smGrid">
          <a:fgClr>
            <a:schemeClr val="bg2">
              <a:lumMod val="20000"/>
              <a:lumOff val="80000"/>
            </a:schemeClr>
          </a:fgClr>
          <a:bgClr>
            <a:schemeClr val="bg1"/>
          </a:bgClr>
        </a:pattFill>
        <a:effectLst/>
      </p:bgPr>
    </p:bg>
    <p:spTree>
      <p:nvGrpSpPr>
        <p:cNvPr id="1" name=""/>
        <p:cNvGrpSpPr/>
        <p:nvPr/>
      </p:nvGrpSpPr>
      <p:grpSpPr>
        <a:xfrm>
          <a:off x="0" y="0"/>
          <a:ext cx="0" cy="0"/>
          <a:chOff x="0" y="0"/>
          <a:chExt cx="0" cy="0"/>
        </a:xfrm>
      </p:grpSpPr>
      <p:graphicFrame>
        <p:nvGraphicFramePr>
          <p:cNvPr id="25" name="表格 24"/>
          <p:cNvGraphicFramePr>
            <a:graphicFrameLocks noGrp="1"/>
          </p:cNvGraphicFramePr>
          <p:nvPr>
            <p:extLst>
              <p:ext uri="{D42A27DB-BD31-4B8C-83A1-F6EECF244321}">
                <p14:modId xmlns:p14="http://schemas.microsoft.com/office/powerpoint/2010/main" val="3892742788"/>
              </p:ext>
            </p:extLst>
          </p:nvPr>
        </p:nvGraphicFramePr>
        <p:xfrm>
          <a:off x="0" y="783912"/>
          <a:ext cx="9144000" cy="6088455"/>
        </p:xfrm>
        <a:graphic>
          <a:graphicData uri="http://schemas.openxmlformats.org/drawingml/2006/table">
            <a:tbl>
              <a:tblPr firstRow="1" bandRow="1">
                <a:effectLst>
                  <a:innerShdw blurRad="114300">
                    <a:prstClr val="black"/>
                  </a:innerShdw>
                </a:effectLst>
                <a:tableStyleId>{21E4AEA4-8DFA-4A89-87EB-49C32662AFE0}</a:tableStyleId>
              </a:tblPr>
              <a:tblGrid>
                <a:gridCol w="1555240">
                  <a:extLst>
                    <a:ext uri="{9D8B030D-6E8A-4147-A177-3AD203B41FA5}">
                      <a16:colId xmlns:a16="http://schemas.microsoft.com/office/drawing/2014/main" val="20000"/>
                    </a:ext>
                  </a:extLst>
                </a:gridCol>
                <a:gridCol w="7588760">
                  <a:extLst>
                    <a:ext uri="{9D8B030D-6E8A-4147-A177-3AD203B41FA5}">
                      <a16:colId xmlns:a16="http://schemas.microsoft.com/office/drawing/2014/main" val="20001"/>
                    </a:ext>
                  </a:extLst>
                </a:gridCol>
              </a:tblGrid>
              <a:tr h="6088455">
                <a:tc>
                  <a:txBody>
                    <a:bodyPr/>
                    <a:lstStyle/>
                    <a:p>
                      <a:pPr marL="0" algn="l" rtl="0" eaLnBrk="1" latinLnBrk="0" hangingPunct="1"/>
                      <a:endParaRPr kumimoji="0" lang="zh-TW" altLang="en-US" sz="1400" b="1" kern="1200" dirty="0">
                        <a:solidFill>
                          <a:schemeClr val="dk1"/>
                        </a:solidFill>
                        <a:effectLst/>
                        <a:latin typeface="+mn-lt"/>
                        <a:ea typeface="+mn-ea"/>
                        <a:cs typeface="+mn-cs"/>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tc>
                  <a:txBody>
                    <a:bodyPr/>
                    <a:lstStyle/>
                    <a:p>
                      <a:pPr marL="0" indent="0" algn="l" rtl="0" eaLnBrk="1" latinLnBrk="0" hangingPunct="1"/>
                      <a:endParaRPr kumimoji="0" lang="zh-TW" altLang="zh-HK" sz="1400" b="1" kern="1200" dirty="0">
                        <a:solidFill>
                          <a:schemeClr val="dk1"/>
                        </a:solidFill>
                        <a:effectLst/>
                        <a:latin typeface="+mn-lt"/>
                        <a:ea typeface="+mn-ea"/>
                        <a:cs typeface="+mn-cs"/>
                      </a:endParaRP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58036" y="47278"/>
            <a:ext cx="2670773" cy="8925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defRPr/>
            </a:pP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祈禱事項</a:t>
            </a:r>
            <a:r>
              <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 </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2024</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年</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9</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月</a:t>
            </a:r>
            <a:endPar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562" y="38225"/>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表格 6">
            <a:extLst>
              <a:ext uri="{FF2B5EF4-FFF2-40B4-BE49-F238E27FC236}">
                <a16:creationId xmlns:a16="http://schemas.microsoft.com/office/drawing/2014/main" id="{C1A9F576-7788-409C-A442-172635AAE3CF}"/>
              </a:ext>
            </a:extLst>
          </p:cNvPr>
          <p:cNvGraphicFramePr>
            <a:graphicFrameLocks noGrp="1"/>
          </p:cNvGraphicFramePr>
          <p:nvPr>
            <p:extLst>
              <p:ext uri="{D42A27DB-BD31-4B8C-83A1-F6EECF244321}">
                <p14:modId xmlns:p14="http://schemas.microsoft.com/office/powerpoint/2010/main" val="3440351811"/>
              </p:ext>
            </p:extLst>
          </p:nvPr>
        </p:nvGraphicFramePr>
        <p:xfrm>
          <a:off x="392239" y="1127789"/>
          <a:ext cx="8517781" cy="4391787"/>
        </p:xfrm>
        <a:graphic>
          <a:graphicData uri="http://schemas.openxmlformats.org/drawingml/2006/table">
            <a:tbl>
              <a:tblPr firstRow="1" bandRow="1">
                <a:tableStyleId>{5C22544A-7EE6-4342-B048-85BDC9FD1C3A}</a:tableStyleId>
              </a:tblPr>
              <a:tblGrid>
                <a:gridCol w="584844">
                  <a:extLst>
                    <a:ext uri="{9D8B030D-6E8A-4147-A177-3AD203B41FA5}">
                      <a16:colId xmlns:a16="http://schemas.microsoft.com/office/drawing/2014/main" val="3869904112"/>
                    </a:ext>
                  </a:extLst>
                </a:gridCol>
                <a:gridCol w="7932937">
                  <a:extLst>
                    <a:ext uri="{9D8B030D-6E8A-4147-A177-3AD203B41FA5}">
                      <a16:colId xmlns:a16="http://schemas.microsoft.com/office/drawing/2014/main" val="3547176046"/>
                    </a:ext>
                  </a:extLst>
                </a:gridCol>
              </a:tblGrid>
              <a:tr h="0">
                <a:tc gridSpan="2">
                  <a:txBody>
                    <a:bodyPr/>
                    <a:lstStyle/>
                    <a:p>
                      <a:pPr algn="ctr"/>
                      <a:r>
                        <a:rPr kumimoji="0" lang="zh-TW" altLang="en-US" sz="1400" b="1" kern="1200" dirty="0">
                          <a:solidFill>
                            <a:schemeClr val="tx1"/>
                          </a:solidFill>
                          <a:effectLst/>
                          <a:latin typeface="+mn-lt"/>
                          <a:ea typeface="+mn-ea"/>
                          <a:cs typeface="+mn-cs"/>
                        </a:rPr>
                        <a:t>第四週</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dirty="0"/>
                    </a:p>
                  </a:txBody>
                  <a:tcPr>
                    <a:noFill/>
                  </a:tcPr>
                </a:tc>
                <a:extLst>
                  <a:ext uri="{0D108BD9-81ED-4DB2-BD59-A6C34878D82A}">
                    <a16:rowId xmlns:a16="http://schemas.microsoft.com/office/drawing/2014/main" val="1266854202"/>
                  </a:ext>
                </a:extLst>
              </a:tr>
              <a:tr h="149235">
                <a:tc>
                  <a:txBody>
                    <a:bodyPr/>
                    <a:lstStyle/>
                    <a:p>
                      <a:pPr marL="0" algn="l" rtl="0" eaLnBrk="1" latinLnBrk="0" hangingPunct="1">
                        <a:lnSpc>
                          <a:spcPts val="1200"/>
                        </a:lnSpc>
                        <a:spcAft>
                          <a:spcPts val="0"/>
                        </a:spcAft>
                      </a:pPr>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日期</a:t>
                      </a:r>
                      <a:endParaRPr kumimoji="0" lang="zh-HK"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代禱單位</a:t>
                      </a: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1035273"/>
                  </a:ext>
                </a:extLst>
              </a:tr>
              <a:tr h="1168304">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altLang="zh-HK" sz="1200" b="1" kern="0" dirty="0">
                        <a:solidFill>
                          <a:schemeClr val="dk1"/>
                        </a:solidFill>
                        <a:effectLst/>
                        <a:latin typeface="Arial" panose="020B0604020202020204" pitchFamily="34" charset="0"/>
                        <a:ea typeface="細明體" panose="02020509000000000000" pitchFamily="49" charset="-120"/>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panose="020B0604020202020204" pitchFamily="34" charset="0"/>
                          <a:ea typeface="細明體" panose="02020509000000000000" pitchFamily="49" charset="-120"/>
                          <a:cs typeface="+mn-cs"/>
                        </a:rPr>
                        <a:t>21/10</a:t>
                      </a:r>
                      <a:endParaRPr kumimoji="0" lang="zh-HK" altLang="en-US" sz="12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b="1" kern="1200" dirty="0">
                          <a:solidFill>
                            <a:schemeClr val="dk1"/>
                          </a:solidFill>
                          <a:effectLst/>
                          <a:latin typeface="+mn-lt"/>
                          <a:ea typeface="+mn-ea"/>
                          <a:cs typeface="+mn-cs"/>
                        </a:rPr>
                        <a:t> </a:t>
                      </a:r>
                    </a:p>
                    <a:p>
                      <a:r>
                        <a:rPr kumimoji="0" lang="zh-TW" altLang="zh-HK" sz="1200" b="1" kern="1200" dirty="0">
                          <a:solidFill>
                            <a:schemeClr val="dk1"/>
                          </a:solidFill>
                          <a:effectLst/>
                          <a:latin typeface="+mn-lt"/>
                          <a:ea typeface="+mn-ea"/>
                          <a:cs typeface="+mn-cs"/>
                        </a:rPr>
                        <a:t>貿易部</a:t>
                      </a:r>
                      <a:endParaRPr kumimoji="0" lang="zh-TW" altLang="zh-HK" sz="1200" kern="1200" dirty="0">
                        <a:solidFill>
                          <a:schemeClr val="dk1"/>
                        </a:solidFill>
                        <a:effectLst/>
                        <a:latin typeface="+mn-lt"/>
                        <a:ea typeface="+mn-ea"/>
                        <a:cs typeface="+mn-cs"/>
                      </a:endParaRPr>
                    </a:p>
                    <a:p>
                      <a:r>
                        <a:rPr kumimoji="0" lang="zh-TW" altLang="zh-HK" sz="1200" b="1" kern="1200" dirty="0">
                          <a:solidFill>
                            <a:schemeClr val="dk1"/>
                          </a:solidFill>
                          <a:effectLst/>
                          <a:latin typeface="+mn-lt"/>
                          <a:ea typeface="+mn-ea"/>
                          <a:cs typeface="+mn-cs"/>
                        </a:rPr>
                        <a:t>供應物業及採購主任﹕賴嘉褀先生</a:t>
                      </a:r>
                      <a:endParaRPr kumimoji="0" lang="zh-TW" altLang="zh-HK" sz="1200" kern="1200" dirty="0">
                        <a:solidFill>
                          <a:schemeClr val="dk1"/>
                        </a:solidFill>
                        <a:effectLst/>
                        <a:latin typeface="+mn-lt"/>
                        <a:ea typeface="+mn-ea"/>
                        <a:cs typeface="+mn-cs"/>
                      </a:endParaRPr>
                    </a:p>
                    <a:p>
                      <a:r>
                        <a:rPr kumimoji="0" lang="zh-TW" altLang="zh-HK" sz="1200" b="1" kern="1200" dirty="0">
                          <a:solidFill>
                            <a:schemeClr val="dk1"/>
                          </a:solidFill>
                          <a:effectLst/>
                          <a:latin typeface="+mn-lt"/>
                          <a:ea typeface="+mn-ea"/>
                          <a:cs typeface="+mn-cs"/>
                        </a:rPr>
                        <a:t>代禱﹕</a:t>
                      </a:r>
                      <a:endParaRPr kumimoji="0" lang="zh-TW" altLang="zh-HK" sz="1200" kern="1200" dirty="0">
                        <a:solidFill>
                          <a:schemeClr val="dk1"/>
                        </a:solidFill>
                        <a:effectLst/>
                        <a:latin typeface="+mn-lt"/>
                        <a:ea typeface="+mn-ea"/>
                        <a:cs typeface="+mn-cs"/>
                      </a:endParaRPr>
                    </a:p>
                    <a:p>
                      <a:pPr lvl="0"/>
                      <a:r>
                        <a:rPr kumimoji="0" lang="zh-TW" altLang="zh-HK" sz="1200" kern="1200" dirty="0">
                          <a:solidFill>
                            <a:schemeClr val="dk1"/>
                          </a:solidFill>
                          <a:effectLst/>
                          <a:latin typeface="+mn-lt"/>
                          <a:ea typeface="+mn-ea"/>
                          <a:cs typeface="+mn-cs"/>
                        </a:rPr>
                        <a:t>願神賜我們智慧以滿足救世軍的需要。</a:t>
                      </a:r>
                    </a:p>
                    <a:p>
                      <a:pPr lvl="0"/>
                      <a:r>
                        <a:rPr kumimoji="0" lang="zh-TW" altLang="zh-HK" sz="1200" kern="1200" dirty="0">
                          <a:solidFill>
                            <a:schemeClr val="dk1"/>
                          </a:solidFill>
                          <a:effectLst/>
                          <a:latin typeface="+mn-lt"/>
                          <a:ea typeface="+mn-ea"/>
                          <a:cs typeface="+mn-cs"/>
                        </a:rPr>
                        <a:t>願神會使用我們，作為差使展示神的供應。</a:t>
                      </a:r>
                    </a:p>
                    <a:p>
                      <a:endParaRPr kumimoji="0" lang="zh-TW" altLang="zh-HK" sz="1200" kern="100" dirty="0">
                        <a:solidFill>
                          <a:schemeClr val="dk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425839"/>
                  </a:ext>
                </a:extLst>
              </a:tr>
              <a:tr h="338496">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dirty="0">
                          <a:solidFill>
                            <a:schemeClr val="dk1"/>
                          </a:solidFill>
                          <a:effectLst/>
                          <a:latin typeface="Arial" panose="020B0604020202020204" pitchFamily="34" charset="0"/>
                          <a:ea typeface="細明體" panose="02020509000000000000" pitchFamily="49" charset="-120"/>
                          <a:cs typeface="+mn-cs"/>
                        </a:rPr>
                        <a:t> 22/10</a:t>
                      </a:r>
                      <a:endParaRPr kumimoji="0" lang="zh-HK" altLang="en-US" sz="12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0" lang="en-GB" altLang="zh-TW" sz="1200" b="1" kern="1200" dirty="0">
                        <a:solidFill>
                          <a:schemeClr val="dk1"/>
                        </a:solidFill>
                        <a:effectLst/>
                        <a:latin typeface="+mn-lt"/>
                        <a:ea typeface="+mn-ea"/>
                        <a:cs typeface="+mn-cs"/>
                      </a:endParaRPr>
                    </a:p>
                    <a:p>
                      <a:r>
                        <a:rPr kumimoji="0" lang="zh-TW" altLang="zh-HK" sz="1200" b="1" kern="1200" dirty="0">
                          <a:solidFill>
                            <a:schemeClr val="dk1"/>
                          </a:solidFill>
                          <a:effectLst/>
                          <a:latin typeface="+mn-lt"/>
                          <a:ea typeface="+mn-ea"/>
                          <a:cs typeface="+mn-cs"/>
                        </a:rPr>
                        <a:t>東涌隊</a:t>
                      </a:r>
                      <a:endParaRPr kumimoji="0" lang="zh-TW" altLang="zh-HK" sz="1200" kern="1200" dirty="0">
                        <a:solidFill>
                          <a:schemeClr val="dk1"/>
                        </a:solidFill>
                        <a:effectLst/>
                        <a:latin typeface="+mn-lt"/>
                        <a:ea typeface="+mn-ea"/>
                        <a:cs typeface="+mn-cs"/>
                      </a:endParaRPr>
                    </a:p>
                    <a:p>
                      <a:r>
                        <a:rPr kumimoji="0" lang="zh-TW" altLang="zh-HK" sz="1200" b="1" kern="1200" dirty="0">
                          <a:solidFill>
                            <a:schemeClr val="dk1"/>
                          </a:solidFill>
                          <a:effectLst/>
                          <a:latin typeface="+mn-lt"/>
                          <a:ea typeface="+mn-ea"/>
                          <a:cs typeface="+mn-cs"/>
                        </a:rPr>
                        <a:t>部隊軍官﹕姜美義上尉</a:t>
                      </a:r>
                      <a:endParaRPr kumimoji="0" lang="zh-TW" altLang="zh-HK" sz="1200" kern="1200" dirty="0">
                        <a:solidFill>
                          <a:schemeClr val="dk1"/>
                        </a:solidFill>
                        <a:effectLst/>
                        <a:latin typeface="+mn-lt"/>
                        <a:ea typeface="+mn-ea"/>
                        <a:cs typeface="+mn-cs"/>
                      </a:endParaRPr>
                    </a:p>
                    <a:p>
                      <a:r>
                        <a:rPr kumimoji="0" lang="zh-TW" altLang="zh-HK" sz="1200" b="1" kern="1200" dirty="0">
                          <a:solidFill>
                            <a:schemeClr val="dk1"/>
                          </a:solidFill>
                          <a:effectLst/>
                          <a:latin typeface="+mn-lt"/>
                          <a:ea typeface="+mn-ea"/>
                          <a:cs typeface="+mn-cs"/>
                        </a:rPr>
                        <a:t>代禱</a:t>
                      </a:r>
                      <a:r>
                        <a:rPr kumimoji="0" lang="en-GB" altLang="zh-HK" sz="1200" b="1" kern="1200" dirty="0">
                          <a:solidFill>
                            <a:schemeClr val="dk1"/>
                          </a:solidFill>
                          <a:effectLst/>
                          <a:latin typeface="+mn-lt"/>
                          <a:ea typeface="+mn-ea"/>
                          <a:cs typeface="+mn-cs"/>
                        </a:rPr>
                        <a:t>: </a:t>
                      </a:r>
                      <a:endParaRPr kumimoji="0" lang="zh-TW" altLang="zh-HK" sz="1200" kern="1200" dirty="0">
                        <a:solidFill>
                          <a:schemeClr val="dk1"/>
                        </a:solidFill>
                        <a:effectLst/>
                        <a:latin typeface="+mn-lt"/>
                        <a:ea typeface="+mn-ea"/>
                        <a:cs typeface="+mn-cs"/>
                      </a:endParaRPr>
                    </a:p>
                    <a:p>
                      <a:r>
                        <a:rPr kumimoji="0" lang="en-US" altLang="zh-HK" sz="1200" kern="1200" dirty="0">
                          <a:solidFill>
                            <a:schemeClr val="dk1"/>
                          </a:solidFill>
                          <a:effectLst/>
                          <a:latin typeface="+mn-lt"/>
                          <a:ea typeface="+mn-ea"/>
                          <a:cs typeface="+mn-cs"/>
                        </a:rPr>
                        <a:t>1. </a:t>
                      </a:r>
                      <a:r>
                        <a:rPr kumimoji="0" lang="zh-TW" altLang="zh-HK" sz="1200" kern="1200" dirty="0">
                          <a:solidFill>
                            <a:schemeClr val="dk1"/>
                          </a:solidFill>
                          <a:effectLst/>
                          <a:latin typeface="+mn-lt"/>
                          <a:ea typeface="+mn-ea"/>
                          <a:cs typeface="+mn-cs"/>
                        </a:rPr>
                        <a:t>請為部隊軍兵同仝同心合意事奉主祈禱，求主加能賜力，堅固弟兄姊妹的心。</a:t>
                      </a:r>
                    </a:p>
                    <a:p>
                      <a:r>
                        <a:rPr kumimoji="0" lang="en-US" altLang="zh-HK" sz="1200" kern="1200" dirty="0">
                          <a:solidFill>
                            <a:schemeClr val="dk1"/>
                          </a:solidFill>
                          <a:effectLst/>
                          <a:latin typeface="+mn-lt"/>
                          <a:ea typeface="+mn-ea"/>
                          <a:cs typeface="+mn-cs"/>
                        </a:rPr>
                        <a:t>2. </a:t>
                      </a:r>
                      <a:r>
                        <a:rPr kumimoji="0" lang="zh-TW" altLang="zh-HK" sz="1200" kern="1200" dirty="0">
                          <a:solidFill>
                            <a:schemeClr val="dk1"/>
                          </a:solidFill>
                          <a:effectLst/>
                          <a:latin typeface="+mn-lt"/>
                          <a:ea typeface="+mn-ea"/>
                          <a:cs typeface="+mn-cs"/>
                        </a:rPr>
                        <a:t>為部隊青少年事工發展禱告，求主賜能力智慧給導師們，使他們有清晰的方向，陪伴孩子成長。</a:t>
                      </a:r>
                    </a:p>
                    <a:p>
                      <a:r>
                        <a:rPr kumimoji="0" lang="en-US" altLang="zh-HK" sz="1200" kern="1200" dirty="0">
                          <a:solidFill>
                            <a:schemeClr val="dk1"/>
                          </a:solidFill>
                          <a:effectLst/>
                          <a:latin typeface="+mn-lt"/>
                          <a:ea typeface="+mn-ea"/>
                          <a:cs typeface="+mn-cs"/>
                        </a:rPr>
                        <a:t> </a:t>
                      </a:r>
                      <a:endParaRPr kumimoji="0" lang="zh-TW" altLang="zh-HK" sz="1200" kern="100" dirty="0">
                        <a:solidFill>
                          <a:schemeClr val="dk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85967004"/>
                  </a:ext>
                </a:extLst>
              </a:tr>
              <a:tr h="301700">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altLang="zh-HK" sz="1200" b="1" kern="0">
                        <a:solidFill>
                          <a:schemeClr val="dk1"/>
                        </a:solidFill>
                        <a:effectLst/>
                        <a:latin typeface="Arial" panose="020B0604020202020204" pitchFamily="34" charset="0"/>
                        <a:ea typeface="細明體" panose="02020509000000000000" pitchFamily="49" charset="-120"/>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200" b="1" kern="0">
                          <a:solidFill>
                            <a:schemeClr val="dk1"/>
                          </a:solidFill>
                          <a:effectLst/>
                          <a:latin typeface="Arial" panose="020B0604020202020204" pitchFamily="34" charset="0"/>
                          <a:ea typeface="細明體" panose="02020509000000000000" pitchFamily="49" charset="-120"/>
                          <a:cs typeface="+mn-cs"/>
                        </a:rPr>
                        <a:t>23/10</a:t>
                      </a:r>
                      <a:endParaRPr kumimoji="0" lang="zh-HK" altLang="en-US" sz="12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en-US" altLang="zh-TW" sz="1200" b="1" kern="1200" dirty="0">
                          <a:solidFill>
                            <a:schemeClr val="dk1"/>
                          </a:solidFill>
                          <a:effectLst/>
                          <a:latin typeface="+mn-lt"/>
                          <a:ea typeface="+mn-ea"/>
                          <a:cs typeface="+mn-cs"/>
                        </a:rPr>
                        <a:t>  </a:t>
                      </a:r>
                      <a:endParaRPr kumimoji="0" lang="zh-TW" altLang="zh-HK" sz="1200" kern="1200" dirty="0">
                        <a:solidFill>
                          <a:schemeClr val="dk1"/>
                        </a:solidFill>
                        <a:effectLst/>
                        <a:latin typeface="+mn-lt"/>
                        <a:ea typeface="+mn-ea"/>
                        <a:cs typeface="+mn-cs"/>
                      </a:endParaRPr>
                    </a:p>
                    <a:p>
                      <a:r>
                        <a:rPr kumimoji="0" lang="zh-TW" altLang="zh-HK" sz="1200" b="1" kern="1200" dirty="0">
                          <a:solidFill>
                            <a:schemeClr val="dk1"/>
                          </a:solidFill>
                          <a:effectLst/>
                          <a:latin typeface="+mn-lt"/>
                          <a:ea typeface="+mn-ea"/>
                          <a:cs typeface="+mn-cs"/>
                        </a:rPr>
                        <a:t>油尖綜合家居照顧服務隊</a:t>
                      </a:r>
                      <a:endParaRPr kumimoji="0" lang="zh-TW" altLang="zh-HK" sz="1200" kern="1200" dirty="0">
                        <a:solidFill>
                          <a:schemeClr val="dk1"/>
                        </a:solidFill>
                        <a:effectLst/>
                        <a:latin typeface="+mn-lt"/>
                        <a:ea typeface="+mn-ea"/>
                        <a:cs typeface="+mn-cs"/>
                      </a:endParaRPr>
                    </a:p>
                    <a:p>
                      <a:r>
                        <a:rPr kumimoji="0" lang="zh-TW" altLang="zh-HK" sz="1200" b="1" kern="1200" dirty="0">
                          <a:solidFill>
                            <a:schemeClr val="dk1"/>
                          </a:solidFill>
                          <a:effectLst/>
                          <a:latin typeface="+mn-lt"/>
                          <a:ea typeface="+mn-ea"/>
                          <a:cs typeface="+mn-cs"/>
                        </a:rPr>
                        <a:t>助理高級主任</a:t>
                      </a:r>
                      <a:r>
                        <a:rPr kumimoji="0" lang="en-GB" altLang="zh-HK" sz="1200" b="1" kern="1200" dirty="0">
                          <a:solidFill>
                            <a:schemeClr val="dk1"/>
                          </a:solidFill>
                          <a:effectLst/>
                          <a:latin typeface="+mn-lt"/>
                          <a:ea typeface="+mn-ea"/>
                          <a:cs typeface="+mn-cs"/>
                        </a:rPr>
                        <a:t>: </a:t>
                      </a:r>
                      <a:r>
                        <a:rPr kumimoji="0" lang="zh-TW" altLang="zh-HK" sz="1200" b="1" kern="1200" dirty="0">
                          <a:solidFill>
                            <a:schemeClr val="dk1"/>
                          </a:solidFill>
                          <a:effectLst/>
                          <a:latin typeface="+mn-lt"/>
                          <a:ea typeface="+mn-ea"/>
                          <a:cs typeface="+mn-cs"/>
                        </a:rPr>
                        <a:t>朱佩珊女士</a:t>
                      </a:r>
                      <a:r>
                        <a:rPr kumimoji="0" lang="en-US" altLang="zh-HK" sz="1200" b="1" kern="1200" dirty="0">
                          <a:solidFill>
                            <a:schemeClr val="dk1"/>
                          </a:solidFill>
                          <a:effectLst/>
                          <a:latin typeface="+mn-lt"/>
                          <a:ea typeface="+mn-ea"/>
                          <a:cs typeface="+mn-cs"/>
                        </a:rPr>
                        <a:t> </a:t>
                      </a:r>
                      <a:endParaRPr kumimoji="0" lang="zh-TW" altLang="zh-HK" sz="1200" kern="1200" dirty="0">
                        <a:solidFill>
                          <a:schemeClr val="dk1"/>
                        </a:solidFill>
                        <a:effectLst/>
                        <a:latin typeface="+mn-lt"/>
                        <a:ea typeface="+mn-ea"/>
                        <a:cs typeface="+mn-cs"/>
                      </a:endParaRPr>
                    </a:p>
                    <a:p>
                      <a:r>
                        <a:rPr kumimoji="0" lang="zh-TW" altLang="zh-HK" sz="1200" b="1" kern="1200" dirty="0">
                          <a:solidFill>
                            <a:schemeClr val="dk1"/>
                          </a:solidFill>
                          <a:effectLst/>
                          <a:latin typeface="+mn-lt"/>
                          <a:ea typeface="+mn-ea"/>
                          <a:cs typeface="+mn-cs"/>
                        </a:rPr>
                        <a:t>代禱</a:t>
                      </a:r>
                      <a:r>
                        <a:rPr kumimoji="0" lang="en-GB" altLang="zh-HK" sz="1200" b="1" kern="1200" dirty="0">
                          <a:solidFill>
                            <a:schemeClr val="dk1"/>
                          </a:solidFill>
                          <a:effectLst/>
                          <a:latin typeface="+mn-lt"/>
                          <a:ea typeface="+mn-ea"/>
                          <a:cs typeface="+mn-cs"/>
                        </a:rPr>
                        <a:t>:</a:t>
                      </a:r>
                      <a:endParaRPr kumimoji="0" lang="zh-TW" altLang="zh-HK" sz="1200" kern="1200" dirty="0">
                        <a:solidFill>
                          <a:schemeClr val="dk1"/>
                        </a:solidFill>
                        <a:effectLst/>
                        <a:latin typeface="+mn-lt"/>
                        <a:ea typeface="+mn-ea"/>
                        <a:cs typeface="+mn-cs"/>
                      </a:endParaRPr>
                    </a:p>
                    <a:p>
                      <a:pPr marL="228600" lvl="0" indent="-228600">
                        <a:buFont typeface="+mj-lt"/>
                        <a:buAutoNum type="arabicPeriod"/>
                      </a:pPr>
                      <a:r>
                        <a:rPr kumimoji="0" lang="zh-TW" altLang="zh-HK" sz="1200" kern="1200" dirty="0">
                          <a:solidFill>
                            <a:schemeClr val="dk1"/>
                          </a:solidFill>
                          <a:effectLst/>
                          <a:latin typeface="+mn-lt"/>
                          <a:ea typeface="+mn-ea"/>
                          <a:cs typeface="+mn-cs"/>
                        </a:rPr>
                        <a:t>請為服務使用者代禱，令他們在身心社靈得到關顧，主內平安。</a:t>
                      </a:r>
                    </a:p>
                    <a:p>
                      <a:pPr marL="228600" lvl="0" indent="-228600">
                        <a:buFont typeface="+mj-lt"/>
                        <a:buAutoNum type="arabicPeriod"/>
                      </a:pPr>
                      <a:r>
                        <a:rPr kumimoji="0" lang="zh-TW" altLang="zh-HK" sz="1200" kern="1200" dirty="0">
                          <a:solidFill>
                            <a:schemeClr val="dk1"/>
                          </a:solidFill>
                          <a:effectLst/>
                          <a:latin typeface="+mn-lt"/>
                          <a:ea typeface="+mn-ea"/>
                          <a:cs typeface="+mn-cs"/>
                        </a:rPr>
                        <a:t>請為各同工代禱，讓他們繼續發揮所長，照顧好社區上有需要的長者及家庭；並祈求同工及家人有健康的身體</a:t>
                      </a:r>
                      <a:r>
                        <a:rPr kumimoji="0" lang="zh-TW" altLang="zh-HK" sz="1200" b="1" kern="1200" dirty="0">
                          <a:solidFill>
                            <a:schemeClr val="dk1"/>
                          </a:solidFill>
                          <a:effectLst/>
                          <a:latin typeface="+mn-lt"/>
                          <a:ea typeface="+mn-ea"/>
                          <a:cs typeface="+mn-cs"/>
                        </a:rPr>
                        <a:t>。</a:t>
                      </a:r>
                      <a:endParaRPr kumimoji="0" lang="zh-TW" altLang="zh-HK" sz="1200" kern="1200" dirty="0">
                        <a:solidFill>
                          <a:schemeClr val="dk1"/>
                        </a:solidFill>
                        <a:effectLst/>
                        <a:latin typeface="+mn-lt"/>
                        <a:ea typeface="+mn-ea"/>
                        <a:cs typeface="+mn-cs"/>
                      </a:endParaRPr>
                    </a:p>
                    <a:p>
                      <a:endParaRPr lang="zh-TW" sz="1200" kern="100" dirty="0">
                        <a:effectLst/>
                        <a:latin typeface="Times New Roman" panose="02020603050405020304" pitchFamily="18" charset="0"/>
                        <a:ea typeface="標楷體" panose="03000509000000000000" pitchFamily="65" charset="-12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469816"/>
                  </a:ext>
                </a:extLst>
              </a:tr>
            </a:tbl>
          </a:graphicData>
        </a:graphic>
      </p:graphicFrame>
      <p:sp>
        <p:nvSpPr>
          <p:cNvPr id="2" name="矩形 11">
            <a:extLst>
              <a:ext uri="{FF2B5EF4-FFF2-40B4-BE49-F238E27FC236}">
                <a16:creationId xmlns:a16="http://schemas.microsoft.com/office/drawing/2014/main" id="{CDFE04F0-5B18-F796-8396-2F054CF1318D}"/>
              </a:ext>
            </a:extLst>
          </p:cNvPr>
          <p:cNvSpPr/>
          <p:nvPr/>
        </p:nvSpPr>
        <p:spPr>
          <a:xfrm>
            <a:off x="3032911" y="86686"/>
            <a:ext cx="4499572" cy="1077218"/>
          </a:xfrm>
          <a:prstGeom prst="rect">
            <a:avLst/>
          </a:prstGeom>
          <a:noFill/>
          <a:effectLst>
            <a:reflection blurRad="6350" stA="52000" endA="300" endPos="35000" dir="5400000" sy="-100000" algn="bl" rotWithShape="0"/>
            <a:softEdge rad="317500"/>
          </a:effectLst>
        </p:spPr>
        <p:txBody>
          <a:bodyPr wrap="square">
            <a:spAutoFit/>
          </a:bodyPr>
          <a:lstStyle/>
          <a:p>
            <a:r>
              <a:rPr lang="zh-TW" altLang="zh-HK" sz="2000" dirty="0">
                <a:solidFill>
                  <a:srgbClr val="000000"/>
                </a:solidFill>
                <a:effectLst>
                  <a:glow rad="63500">
                    <a:srgbClr val="FFC000">
                      <a:alpha val="40000"/>
                    </a:srgbClr>
                  </a:glow>
                </a:effectLst>
              </a:rPr>
              <a:t>豐盛生命</a:t>
            </a:r>
            <a:r>
              <a:rPr lang="en-US" altLang="zh-TW" sz="2000" dirty="0">
                <a:solidFill>
                  <a:srgbClr val="000000"/>
                </a:solidFill>
                <a:effectLst>
                  <a:glow rad="63500">
                    <a:srgbClr val="FFC000">
                      <a:alpha val="40000"/>
                    </a:srgbClr>
                  </a:glow>
                </a:effectLst>
              </a:rPr>
              <a:t> -</a:t>
            </a:r>
            <a:r>
              <a:rPr lang="zh-TW" altLang="zh-HK" sz="2000" dirty="0">
                <a:solidFill>
                  <a:srgbClr val="000000"/>
                </a:solidFill>
                <a:effectLst>
                  <a:glow rad="63500">
                    <a:srgbClr val="FFC000">
                      <a:alpha val="40000"/>
                    </a:srgbClr>
                  </a:glow>
                </a:effectLst>
              </a:rPr>
              <a:t>各樣恩惠</a:t>
            </a:r>
            <a:r>
              <a:rPr lang="en-US" altLang="zh-HK" sz="2000" dirty="0">
                <a:solidFill>
                  <a:srgbClr val="000000"/>
                </a:solidFill>
                <a:effectLst>
                  <a:glow rad="63500">
                    <a:srgbClr val="FFC000">
                      <a:alpha val="40000"/>
                    </a:srgbClr>
                  </a:glow>
                </a:effectLst>
              </a:rPr>
              <a:t> – </a:t>
            </a:r>
          </a:p>
          <a:p>
            <a:r>
              <a:rPr lang="zh-TW" altLang="zh-HK" sz="2000" dirty="0">
                <a:solidFill>
                  <a:srgbClr val="000000"/>
                </a:solidFill>
                <a:effectLst>
                  <a:glow rad="63500">
                    <a:srgbClr val="FFC000">
                      <a:alpha val="40000"/>
                    </a:srgbClr>
                  </a:glow>
                </a:effectLst>
              </a:rPr>
              <a:t>各樣事情</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每個時刻</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每個方面</a:t>
            </a:r>
            <a:r>
              <a:rPr lang="en-US" altLang="zh-HK" sz="2000" dirty="0">
                <a:solidFill>
                  <a:srgbClr val="000000"/>
                </a:solidFill>
                <a:effectLst>
                  <a:glow rad="63500">
                    <a:srgbClr val="FFC000">
                      <a:alpha val="40000"/>
                    </a:srgbClr>
                  </a:glow>
                </a:effectLst>
              </a:rPr>
              <a:t> </a:t>
            </a:r>
            <a:endParaRPr lang="zh-TW" altLang="zh-HK" sz="2000" dirty="0">
              <a:solidFill>
                <a:srgbClr val="000000"/>
              </a:solidFill>
              <a:effectLst>
                <a:glow rad="63500">
                  <a:srgbClr val="FFC000">
                    <a:alpha val="40000"/>
                  </a:srgbClr>
                </a:glow>
              </a:effectLst>
            </a:endParaRPr>
          </a:p>
          <a:p>
            <a:endParaRPr lang="zh-TW" altLang="zh-HK"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157724507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bg>
      <p:bgPr>
        <a:pattFill prst="smGrid">
          <a:fgClr>
            <a:schemeClr val="bg2">
              <a:lumMod val="20000"/>
              <a:lumOff val="80000"/>
            </a:schemeClr>
          </a:fgClr>
          <a:bgClr>
            <a:schemeClr val="bg1"/>
          </a:bgClr>
        </a:pattFill>
        <a:effectLst/>
      </p:bgPr>
    </p:bg>
    <p:spTree>
      <p:nvGrpSpPr>
        <p:cNvPr id="1" name=""/>
        <p:cNvGrpSpPr/>
        <p:nvPr/>
      </p:nvGrpSpPr>
      <p:grpSpPr>
        <a:xfrm>
          <a:off x="0" y="0"/>
          <a:ext cx="0" cy="0"/>
          <a:chOff x="0" y="0"/>
          <a:chExt cx="0" cy="0"/>
        </a:xfrm>
      </p:grpSpPr>
      <p:graphicFrame>
        <p:nvGraphicFramePr>
          <p:cNvPr id="25" name="表格 24"/>
          <p:cNvGraphicFramePr>
            <a:graphicFrameLocks noGrp="1"/>
          </p:cNvGraphicFramePr>
          <p:nvPr/>
        </p:nvGraphicFramePr>
        <p:xfrm>
          <a:off x="0" y="783912"/>
          <a:ext cx="9144000" cy="6088455"/>
        </p:xfrm>
        <a:graphic>
          <a:graphicData uri="http://schemas.openxmlformats.org/drawingml/2006/table">
            <a:tbl>
              <a:tblPr firstRow="1" bandRow="1">
                <a:effectLst>
                  <a:innerShdw blurRad="114300">
                    <a:prstClr val="black"/>
                  </a:innerShdw>
                </a:effectLst>
                <a:tableStyleId>{21E4AEA4-8DFA-4A89-87EB-49C32662AFE0}</a:tableStyleId>
              </a:tblPr>
              <a:tblGrid>
                <a:gridCol w="1555240">
                  <a:extLst>
                    <a:ext uri="{9D8B030D-6E8A-4147-A177-3AD203B41FA5}">
                      <a16:colId xmlns:a16="http://schemas.microsoft.com/office/drawing/2014/main" val="20000"/>
                    </a:ext>
                  </a:extLst>
                </a:gridCol>
                <a:gridCol w="7588760">
                  <a:extLst>
                    <a:ext uri="{9D8B030D-6E8A-4147-A177-3AD203B41FA5}">
                      <a16:colId xmlns:a16="http://schemas.microsoft.com/office/drawing/2014/main" val="20001"/>
                    </a:ext>
                  </a:extLst>
                </a:gridCol>
              </a:tblGrid>
              <a:tr h="6088455">
                <a:tc>
                  <a:txBody>
                    <a:bodyPr/>
                    <a:lstStyle/>
                    <a:p>
                      <a:pPr marL="0" algn="l" rtl="0" eaLnBrk="1" latinLnBrk="0" hangingPunct="1"/>
                      <a:endParaRPr kumimoji="0" lang="zh-TW" altLang="en-US" sz="1400" b="1" kern="1200" dirty="0">
                        <a:solidFill>
                          <a:schemeClr val="dk1"/>
                        </a:solidFill>
                        <a:effectLst/>
                        <a:latin typeface="+mn-lt"/>
                        <a:ea typeface="+mn-ea"/>
                        <a:cs typeface="+mn-cs"/>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tc>
                  <a:txBody>
                    <a:bodyPr/>
                    <a:lstStyle/>
                    <a:p>
                      <a:pPr marL="0" indent="0" algn="l" rtl="0" eaLnBrk="1" latinLnBrk="0" hangingPunct="1"/>
                      <a:endParaRPr kumimoji="0" lang="zh-TW" altLang="zh-HK" sz="1400" b="1" kern="1200" dirty="0">
                        <a:solidFill>
                          <a:schemeClr val="dk1"/>
                        </a:solidFill>
                        <a:effectLst/>
                        <a:latin typeface="+mn-lt"/>
                        <a:ea typeface="+mn-ea"/>
                        <a:cs typeface="+mn-cs"/>
                      </a:endParaRPr>
                    </a:p>
                  </a:txBody>
                  <a:tcPr marL="13335" marR="13335" marT="0" marB="0">
                    <a:lnL w="12700" cmpd="sng">
                      <a:noFill/>
                    </a:lnL>
                    <a:lnR w="12700" cmpd="sng">
                      <a:noFill/>
                    </a:lnR>
                    <a:lnT w="38100" cmpd="sng">
                      <a:noFill/>
                    </a:lnT>
                    <a:lnB w="12700" cmpd="sng">
                      <a:noFill/>
                    </a:lnB>
                    <a:lnTlToBr w="12700" cmpd="sng">
                      <a:noFill/>
                      <a:prstDash val="solid"/>
                    </a:lnTlToBr>
                    <a:lnBlToTr w="12700" cmpd="sng">
                      <a:noFill/>
                      <a:prstDash val="solid"/>
                    </a:lnBlToTr>
                    <a:blipFill>
                      <a:blip r:embed="rId3"/>
                      <a:tile tx="0" ty="0" sx="100000" sy="100000" flip="none" algn="tl"/>
                    </a:blipFill>
                  </a:tcPr>
                </a:tc>
                <a:extLst>
                  <a:ext uri="{0D108BD9-81ED-4DB2-BD59-A6C34878D82A}">
                    <a16:rowId xmlns:a16="http://schemas.microsoft.com/office/drawing/2014/main" val="10001"/>
                  </a:ext>
                </a:extLst>
              </a:tr>
            </a:tbl>
          </a:graphicData>
        </a:graphic>
      </p:graphicFrame>
      <p:sp>
        <p:nvSpPr>
          <p:cNvPr id="8" name="矩形 7">
            <a:extLst>
              <a:ext uri="{FF2B5EF4-FFF2-40B4-BE49-F238E27FC236}">
                <a16:creationId xmlns:a16="http://schemas.microsoft.com/office/drawing/2014/main" id="{1A36ABB0-F0AE-47F6-B383-98B821666D8E}"/>
              </a:ext>
            </a:extLst>
          </p:cNvPr>
          <p:cNvSpPr/>
          <p:nvPr/>
        </p:nvSpPr>
        <p:spPr>
          <a:xfrm>
            <a:off x="-58036" y="47278"/>
            <a:ext cx="2670773" cy="8925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zh-H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a:defRPr/>
            </a:pP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祈禱事項</a:t>
            </a:r>
            <a:r>
              <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 – </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2024</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年</a:t>
            </a:r>
            <a:r>
              <a:rPr lang="en-US" altLang="zh-TW"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9</a:t>
            </a:r>
            <a:r>
              <a:rPr lang="zh-TW" altLang="en-US"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rPr>
              <a:t>月</a:t>
            </a:r>
            <a:endParaRPr lang="en-US" altLang="zh-HK" sz="1600" b="1" kern="10" dirty="0">
              <a:ln w="9525">
                <a:solidFill>
                  <a:srgbClr val="000000"/>
                </a:solidFill>
                <a:round/>
                <a:headEnd/>
                <a:tailEnd/>
              </a:ln>
              <a:solidFill>
                <a:srgbClr val="000000"/>
              </a:solidFill>
              <a:effectLst>
                <a:outerShdw blurRad="38100" dist="38100" dir="2700000" algn="tl">
                  <a:srgbClr val="000000">
                    <a:alpha val="43137"/>
                  </a:srgbClr>
                </a:outerShdw>
              </a:effectLst>
              <a:latin typeface="新細明體"/>
              <a:ea typeface="新細明體"/>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HK" sz="1400" b="1" i="0" u="none" strike="noStrike" kern="10" cap="none" spc="0" normalizeH="0" baseline="0" noProof="0" dirty="0">
              <a:ln w="9525">
                <a:solidFill>
                  <a:srgbClr val="000000"/>
                </a:solidFill>
                <a:round/>
                <a:headEnd/>
                <a:tailEnd/>
              </a:ln>
              <a:solidFill>
                <a:srgbClr val="FFFFFF"/>
              </a:solidFill>
              <a:effectLst>
                <a:outerShdw blurRad="38100" dist="38100" dir="2700000" algn="tl">
                  <a:srgbClr val="000000">
                    <a:alpha val="43137"/>
                  </a:srgbClr>
                </a:outerShdw>
              </a:effectLst>
              <a:uLnTx/>
              <a:uFillTx/>
              <a:latin typeface="新細明體" panose="02020500000000000000" pitchFamily="18" charset="-120"/>
              <a:ea typeface="新細明體" panose="02020500000000000000" pitchFamily="18" charset="-120"/>
              <a:cs typeface="+mn-cs"/>
            </a:endParaRPr>
          </a:p>
        </p:txBody>
      </p:sp>
      <p:pic>
        <p:nvPicPr>
          <p:cNvPr id="11" name="Picture 2" descr="G:\ON FILE\My Pictures\Army Logo\Logos\CrestC_cymk.png">
            <a:extLst>
              <a:ext uri="{FF2B5EF4-FFF2-40B4-BE49-F238E27FC236}">
                <a16:creationId xmlns:a16="http://schemas.microsoft.com/office/drawing/2014/main" id="{C52E1106-3FF2-4B4A-A7ED-8E26B3ED7D6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562" y="38225"/>
            <a:ext cx="535589" cy="63233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表格 6">
            <a:extLst>
              <a:ext uri="{FF2B5EF4-FFF2-40B4-BE49-F238E27FC236}">
                <a16:creationId xmlns:a16="http://schemas.microsoft.com/office/drawing/2014/main" id="{C1A9F576-7788-409C-A442-172635AAE3CF}"/>
              </a:ext>
            </a:extLst>
          </p:cNvPr>
          <p:cNvGraphicFramePr>
            <a:graphicFrameLocks noGrp="1"/>
          </p:cNvGraphicFramePr>
          <p:nvPr>
            <p:extLst>
              <p:ext uri="{D42A27DB-BD31-4B8C-83A1-F6EECF244321}">
                <p14:modId xmlns:p14="http://schemas.microsoft.com/office/powerpoint/2010/main" val="2777551747"/>
              </p:ext>
            </p:extLst>
          </p:nvPr>
        </p:nvGraphicFramePr>
        <p:xfrm>
          <a:off x="314066" y="1094319"/>
          <a:ext cx="8515867" cy="5306187"/>
        </p:xfrm>
        <a:graphic>
          <a:graphicData uri="http://schemas.openxmlformats.org/drawingml/2006/table">
            <a:tbl>
              <a:tblPr firstRow="1" bandRow="1">
                <a:tableStyleId>{5C22544A-7EE6-4342-B048-85BDC9FD1C3A}</a:tableStyleId>
              </a:tblPr>
              <a:tblGrid>
                <a:gridCol w="582930">
                  <a:extLst>
                    <a:ext uri="{9D8B030D-6E8A-4147-A177-3AD203B41FA5}">
                      <a16:colId xmlns:a16="http://schemas.microsoft.com/office/drawing/2014/main" val="3869904112"/>
                    </a:ext>
                  </a:extLst>
                </a:gridCol>
                <a:gridCol w="7932937">
                  <a:extLst>
                    <a:ext uri="{9D8B030D-6E8A-4147-A177-3AD203B41FA5}">
                      <a16:colId xmlns:a16="http://schemas.microsoft.com/office/drawing/2014/main" val="3547176046"/>
                    </a:ext>
                  </a:extLst>
                </a:gridCol>
              </a:tblGrid>
              <a:tr h="0">
                <a:tc gridSpan="2">
                  <a:txBody>
                    <a:bodyPr/>
                    <a:lstStyle/>
                    <a:p>
                      <a:pPr algn="ctr"/>
                      <a:r>
                        <a:rPr kumimoji="0" lang="zh-TW" altLang="en-US" sz="1400" b="1" kern="1200" dirty="0">
                          <a:solidFill>
                            <a:schemeClr val="tx1"/>
                          </a:solidFill>
                          <a:effectLst/>
                          <a:latin typeface="+mn-lt"/>
                          <a:ea typeface="+mn-ea"/>
                          <a:cs typeface="+mn-cs"/>
                        </a:rPr>
                        <a:t>第四週</a:t>
                      </a:r>
                      <a:endParaRPr lang="zh-HK"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HK" altLang="en-US" dirty="0"/>
                    </a:p>
                  </a:txBody>
                  <a:tcPr>
                    <a:noFill/>
                  </a:tcPr>
                </a:tc>
                <a:extLst>
                  <a:ext uri="{0D108BD9-81ED-4DB2-BD59-A6C34878D82A}">
                    <a16:rowId xmlns:a16="http://schemas.microsoft.com/office/drawing/2014/main" val="1266854202"/>
                  </a:ext>
                </a:extLst>
              </a:tr>
              <a:tr h="149235">
                <a:tc>
                  <a:txBody>
                    <a:bodyPr/>
                    <a:lstStyle/>
                    <a:p>
                      <a:pPr marL="0" algn="l" rtl="0" eaLnBrk="1" latinLnBrk="0" hangingPunct="1">
                        <a:lnSpc>
                          <a:spcPts val="1200"/>
                        </a:lnSpc>
                        <a:spcAft>
                          <a:spcPts val="0"/>
                        </a:spcAft>
                      </a:pPr>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日期</a:t>
                      </a:r>
                      <a:endParaRPr kumimoji="0" lang="zh-HK" altLang="en-US" sz="1400" b="1" kern="0" dirty="0">
                        <a:solidFill>
                          <a:schemeClr val="dk1"/>
                        </a:solidFill>
                        <a:effectLst/>
                        <a:latin typeface="微軟正黑體" panose="020B0604030504040204" pitchFamily="34" charset="-120"/>
                        <a:ea typeface="微軟正黑體" panose="020B0604030504040204" pitchFamily="34"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0" lang="zh-TW" altLang="en-US" sz="1400" b="1" kern="0" dirty="0">
                          <a:solidFill>
                            <a:schemeClr val="dk1"/>
                          </a:solidFill>
                          <a:effectLst/>
                          <a:latin typeface="微軟正黑體" panose="020B0604030504040204" pitchFamily="34" charset="-120"/>
                          <a:ea typeface="微軟正黑體" panose="020B0604030504040204" pitchFamily="34" charset="-120"/>
                          <a:cs typeface="+mn-cs"/>
                        </a:rPr>
                        <a:t>代禱單位</a:t>
                      </a: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1035273"/>
                  </a:ext>
                </a:extLst>
              </a:tr>
              <a:tr h="325414">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100" b="1" kern="0" dirty="0">
                          <a:solidFill>
                            <a:schemeClr val="dk1"/>
                          </a:solidFill>
                          <a:effectLst/>
                          <a:latin typeface="Arial" panose="020B0604020202020204" pitchFamily="34" charset="0"/>
                          <a:ea typeface="細明體" panose="02020509000000000000" pitchFamily="49" charset="-120"/>
                          <a:cs typeface="+mn-cs"/>
                        </a:rPr>
                        <a:t> </a:t>
                      </a: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100" b="1" kern="0" dirty="0">
                          <a:solidFill>
                            <a:schemeClr val="dk1"/>
                          </a:solidFill>
                          <a:effectLst/>
                          <a:latin typeface="Arial" panose="020B0604020202020204" pitchFamily="34" charset="0"/>
                          <a:ea typeface="細明體" panose="02020509000000000000" pitchFamily="49" charset="-120"/>
                          <a:cs typeface="+mn-cs"/>
                        </a:rPr>
                        <a:t>24/10</a:t>
                      </a:r>
                      <a:endParaRPr kumimoji="0" lang="zh-HK" altLang="en-US" sz="11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0" lang="en-US" altLang="zh-TW" sz="1200" b="1" kern="1200" dirty="0">
                        <a:solidFill>
                          <a:schemeClr val="dk1"/>
                        </a:solidFill>
                        <a:effectLst/>
                        <a:latin typeface="+mn-lt"/>
                        <a:ea typeface="+mn-ea"/>
                        <a:cs typeface="+mn-cs"/>
                      </a:endParaRPr>
                    </a:p>
                    <a:p>
                      <a:r>
                        <a:rPr kumimoji="0" lang="zh-TW" altLang="en-US" sz="1200" b="1" kern="1200" dirty="0">
                          <a:solidFill>
                            <a:schemeClr val="dk1"/>
                          </a:solidFill>
                          <a:effectLst/>
                          <a:latin typeface="+mn-lt"/>
                          <a:ea typeface="+mn-ea"/>
                          <a:cs typeface="+mn-cs"/>
                        </a:rPr>
                        <a:t>全球祈禱日</a:t>
                      </a:r>
                    </a:p>
                    <a:p>
                      <a:r>
                        <a:rPr kumimoji="0" lang="zh-TW" altLang="en-US" sz="1200" b="1" kern="1200" dirty="0">
                          <a:solidFill>
                            <a:schemeClr val="dk1"/>
                          </a:solidFill>
                          <a:effectLst/>
                          <a:latin typeface="+mn-lt"/>
                          <a:ea typeface="+mn-ea"/>
                          <a:cs typeface="+mn-cs"/>
                        </a:rPr>
                        <a:t>贊比亞地域</a:t>
                      </a:r>
                    </a:p>
                    <a:p>
                      <a:r>
                        <a:rPr kumimoji="0" lang="zh-TW" altLang="en-US" sz="1200" b="1" kern="1200" dirty="0">
                          <a:solidFill>
                            <a:schemeClr val="dk1"/>
                          </a:solidFill>
                          <a:effectLst/>
                          <a:latin typeface="+mn-lt"/>
                          <a:ea typeface="+mn-ea"/>
                          <a:cs typeface="+mn-cs"/>
                        </a:rPr>
                        <a:t>地域總指揮</a:t>
                      </a:r>
                      <a:r>
                        <a:rPr kumimoji="0" lang="en-US" altLang="zh-TW" sz="1200" b="1" kern="1200" dirty="0">
                          <a:solidFill>
                            <a:schemeClr val="dk1"/>
                          </a:solidFill>
                          <a:effectLst/>
                          <a:latin typeface="+mn-lt"/>
                          <a:ea typeface="+mn-ea"/>
                          <a:cs typeface="+mn-cs"/>
                        </a:rPr>
                        <a:t>: </a:t>
                      </a:r>
                      <a:r>
                        <a:rPr kumimoji="0" lang="zh-TW" altLang="en-US" sz="1200" b="1" kern="1200" dirty="0">
                          <a:solidFill>
                            <a:schemeClr val="dk1"/>
                          </a:solidFill>
                          <a:effectLst/>
                          <a:latin typeface="+mn-lt"/>
                          <a:ea typeface="+mn-ea"/>
                          <a:cs typeface="+mn-cs"/>
                        </a:rPr>
                        <a:t>彭毅法准將</a:t>
                      </a:r>
                    </a:p>
                    <a:p>
                      <a:r>
                        <a:rPr kumimoji="0" lang="zh-TW" altLang="en-US" sz="1200" b="1" kern="1200" dirty="0">
                          <a:solidFill>
                            <a:schemeClr val="dk1"/>
                          </a:solidFill>
                          <a:effectLst/>
                          <a:latin typeface="+mn-lt"/>
                          <a:ea typeface="+mn-ea"/>
                          <a:cs typeface="+mn-cs"/>
                        </a:rPr>
                        <a:t>地域秘書長</a:t>
                      </a:r>
                      <a:r>
                        <a:rPr kumimoji="0" lang="en-US" altLang="zh-TW" sz="1200" b="1" kern="1200" dirty="0">
                          <a:solidFill>
                            <a:schemeClr val="dk1"/>
                          </a:solidFill>
                          <a:effectLst/>
                          <a:latin typeface="+mn-lt"/>
                          <a:ea typeface="+mn-ea"/>
                          <a:cs typeface="+mn-cs"/>
                        </a:rPr>
                        <a:t>: </a:t>
                      </a:r>
                      <a:r>
                        <a:rPr kumimoji="0" lang="zh-TW" altLang="en-US" sz="1200" b="1" kern="1200" dirty="0">
                          <a:solidFill>
                            <a:schemeClr val="dk1"/>
                          </a:solidFill>
                          <a:effectLst/>
                          <a:latin typeface="+mn-lt"/>
                          <a:ea typeface="+mn-ea"/>
                          <a:cs typeface="+mn-cs"/>
                        </a:rPr>
                        <a:t>幸愛蓮上校</a:t>
                      </a:r>
                    </a:p>
                    <a:p>
                      <a:r>
                        <a:rPr kumimoji="0" lang="zh-TW" altLang="en-US" sz="1200" b="1" kern="1200" dirty="0">
                          <a:solidFill>
                            <a:schemeClr val="dk1"/>
                          </a:solidFill>
                          <a:effectLst/>
                          <a:latin typeface="+mn-lt"/>
                          <a:ea typeface="+mn-ea"/>
                          <a:cs typeface="+mn-cs"/>
                        </a:rPr>
                        <a:t>軍官 </a:t>
                      </a:r>
                      <a:r>
                        <a:rPr kumimoji="0" lang="en-US" altLang="zh-TW" sz="1200" b="1" kern="1200" dirty="0">
                          <a:solidFill>
                            <a:schemeClr val="dk1"/>
                          </a:solidFill>
                          <a:effectLst/>
                          <a:latin typeface="+mn-lt"/>
                          <a:ea typeface="+mn-ea"/>
                          <a:cs typeface="+mn-cs"/>
                        </a:rPr>
                        <a:t>304 (</a:t>
                      </a:r>
                      <a:r>
                        <a:rPr kumimoji="0" lang="zh-TW" altLang="en-US" sz="1200" b="1" kern="1200" dirty="0">
                          <a:solidFill>
                            <a:schemeClr val="dk1"/>
                          </a:solidFill>
                          <a:effectLst/>
                          <a:latin typeface="+mn-lt"/>
                          <a:ea typeface="+mn-ea"/>
                          <a:cs typeface="+mn-cs"/>
                        </a:rPr>
                        <a:t>在職 </a:t>
                      </a:r>
                      <a:r>
                        <a:rPr kumimoji="0" lang="en-US" altLang="zh-TW" sz="1200" b="1" kern="1200" dirty="0">
                          <a:solidFill>
                            <a:schemeClr val="dk1"/>
                          </a:solidFill>
                          <a:effectLst/>
                          <a:latin typeface="+mn-lt"/>
                          <a:ea typeface="+mn-ea"/>
                          <a:cs typeface="+mn-cs"/>
                        </a:rPr>
                        <a:t>235/ </a:t>
                      </a:r>
                      <a:r>
                        <a:rPr kumimoji="0" lang="zh-TW" altLang="en-US" sz="1200" b="1" kern="1200" dirty="0">
                          <a:solidFill>
                            <a:schemeClr val="dk1"/>
                          </a:solidFill>
                          <a:effectLst/>
                          <a:latin typeface="+mn-lt"/>
                          <a:ea typeface="+mn-ea"/>
                          <a:cs typeface="+mn-cs"/>
                        </a:rPr>
                        <a:t>退休</a:t>
                      </a:r>
                      <a:r>
                        <a:rPr kumimoji="0" lang="en-US" altLang="zh-TW" sz="1200" b="1" kern="1200" dirty="0">
                          <a:solidFill>
                            <a:schemeClr val="dk1"/>
                          </a:solidFill>
                          <a:effectLst/>
                          <a:latin typeface="+mn-lt"/>
                          <a:ea typeface="+mn-ea"/>
                          <a:cs typeface="+mn-cs"/>
                        </a:rPr>
                        <a:t>69) </a:t>
                      </a:r>
                      <a:r>
                        <a:rPr kumimoji="0" lang="zh-TW" altLang="en-US" sz="1200" b="1" kern="1200" dirty="0">
                          <a:solidFill>
                            <a:schemeClr val="dk1"/>
                          </a:solidFill>
                          <a:effectLst/>
                          <a:latin typeface="+mn-lt"/>
                          <a:ea typeface="+mn-ea"/>
                          <a:cs typeface="+mn-cs"/>
                        </a:rPr>
                        <a:t>委員</a:t>
                      </a:r>
                      <a:r>
                        <a:rPr kumimoji="0" lang="en-US" altLang="zh-TW" sz="1200" b="1" kern="1200" dirty="0">
                          <a:solidFill>
                            <a:schemeClr val="dk1"/>
                          </a:solidFill>
                          <a:effectLst/>
                          <a:latin typeface="+mn-lt"/>
                          <a:ea typeface="+mn-ea"/>
                          <a:cs typeface="+mn-cs"/>
                        </a:rPr>
                        <a:t>359   </a:t>
                      </a:r>
                      <a:r>
                        <a:rPr kumimoji="0" lang="zh-TW" altLang="en-US" sz="1200" b="1" kern="1200" dirty="0">
                          <a:solidFill>
                            <a:schemeClr val="dk1"/>
                          </a:solidFill>
                          <a:effectLst/>
                          <a:latin typeface="+mn-lt"/>
                          <a:ea typeface="+mn-ea"/>
                          <a:cs typeface="+mn-cs"/>
                        </a:rPr>
                        <a:t>學員 </a:t>
                      </a:r>
                      <a:r>
                        <a:rPr kumimoji="0" lang="en-US" altLang="zh-TW" sz="1200" b="1" kern="1200" dirty="0">
                          <a:solidFill>
                            <a:schemeClr val="dk1"/>
                          </a:solidFill>
                          <a:effectLst/>
                          <a:latin typeface="+mn-lt"/>
                          <a:ea typeface="+mn-ea"/>
                          <a:cs typeface="+mn-cs"/>
                        </a:rPr>
                        <a:t>23 </a:t>
                      </a:r>
                      <a:r>
                        <a:rPr kumimoji="0" lang="zh-TW" altLang="en-US" sz="1200" b="1" kern="1200" dirty="0">
                          <a:solidFill>
                            <a:schemeClr val="dk1"/>
                          </a:solidFill>
                          <a:effectLst/>
                          <a:latin typeface="+mn-lt"/>
                          <a:ea typeface="+mn-ea"/>
                          <a:cs typeface="+mn-cs"/>
                        </a:rPr>
                        <a:t>僱員 </a:t>
                      </a:r>
                      <a:r>
                        <a:rPr kumimoji="0" lang="en-US" altLang="zh-TW" sz="1200" b="1" kern="1200" dirty="0">
                          <a:solidFill>
                            <a:schemeClr val="dk1"/>
                          </a:solidFill>
                          <a:effectLst/>
                          <a:latin typeface="+mn-lt"/>
                          <a:ea typeface="+mn-ea"/>
                          <a:cs typeface="+mn-cs"/>
                        </a:rPr>
                        <a:t>239</a:t>
                      </a:r>
                    </a:p>
                    <a:p>
                      <a:r>
                        <a:rPr kumimoji="0" lang="zh-TW" altLang="en-US" sz="1200" b="1" kern="1200" dirty="0">
                          <a:solidFill>
                            <a:schemeClr val="dk1"/>
                          </a:solidFill>
                          <a:effectLst/>
                          <a:latin typeface="+mn-lt"/>
                          <a:ea typeface="+mn-ea"/>
                          <a:cs typeface="+mn-cs"/>
                        </a:rPr>
                        <a:t>部隊 </a:t>
                      </a:r>
                      <a:r>
                        <a:rPr kumimoji="0" lang="en-US" altLang="zh-TW" sz="1200" b="1" kern="1200" dirty="0">
                          <a:solidFill>
                            <a:schemeClr val="dk1"/>
                          </a:solidFill>
                          <a:effectLst/>
                          <a:latin typeface="+mn-lt"/>
                          <a:ea typeface="+mn-ea"/>
                          <a:cs typeface="+mn-cs"/>
                        </a:rPr>
                        <a:t>156   </a:t>
                      </a:r>
                      <a:r>
                        <a:rPr kumimoji="0" lang="zh-TW" altLang="en-US" sz="1200" b="1" kern="1200" dirty="0">
                          <a:solidFill>
                            <a:schemeClr val="dk1"/>
                          </a:solidFill>
                          <a:effectLst/>
                          <a:latin typeface="+mn-lt"/>
                          <a:ea typeface="+mn-ea"/>
                          <a:cs typeface="+mn-cs"/>
                        </a:rPr>
                        <a:t>分隊 </a:t>
                      </a:r>
                      <a:r>
                        <a:rPr kumimoji="0" lang="en-US" altLang="zh-TW" sz="1200" b="1" kern="1200" dirty="0">
                          <a:solidFill>
                            <a:schemeClr val="dk1"/>
                          </a:solidFill>
                          <a:effectLst/>
                          <a:latin typeface="+mn-lt"/>
                          <a:ea typeface="+mn-ea"/>
                          <a:cs typeface="+mn-cs"/>
                        </a:rPr>
                        <a:t>286 Senior </a:t>
                      </a:r>
                      <a:r>
                        <a:rPr kumimoji="0" lang="zh-TW" altLang="en-US" sz="1200" b="1" kern="1200" dirty="0">
                          <a:solidFill>
                            <a:schemeClr val="dk1"/>
                          </a:solidFill>
                          <a:effectLst/>
                          <a:latin typeface="+mn-lt"/>
                          <a:ea typeface="+mn-ea"/>
                          <a:cs typeface="+mn-cs"/>
                        </a:rPr>
                        <a:t>長年軍 </a:t>
                      </a:r>
                      <a:r>
                        <a:rPr kumimoji="0" lang="en-US" altLang="zh-TW" sz="1200" b="1" kern="1200" dirty="0">
                          <a:solidFill>
                            <a:schemeClr val="dk1"/>
                          </a:solidFill>
                          <a:effectLst/>
                          <a:latin typeface="+mn-lt"/>
                          <a:ea typeface="+mn-ea"/>
                          <a:cs typeface="+mn-cs"/>
                        </a:rPr>
                        <a:t>30,883   </a:t>
                      </a:r>
                      <a:r>
                        <a:rPr kumimoji="0" lang="zh-TW" altLang="en-US" sz="1200" b="1" kern="1200" dirty="0">
                          <a:solidFill>
                            <a:schemeClr val="dk1"/>
                          </a:solidFill>
                          <a:effectLst/>
                          <a:latin typeface="+mn-lt"/>
                          <a:ea typeface="+mn-ea"/>
                          <a:cs typeface="+mn-cs"/>
                        </a:rPr>
                        <a:t>救世軍之友 </a:t>
                      </a:r>
                      <a:r>
                        <a:rPr kumimoji="0" lang="en-US" altLang="zh-TW" sz="1200" b="1" kern="1200" dirty="0">
                          <a:solidFill>
                            <a:schemeClr val="dk1"/>
                          </a:solidFill>
                          <a:effectLst/>
                          <a:latin typeface="+mn-lt"/>
                          <a:ea typeface="+mn-ea"/>
                          <a:cs typeface="+mn-cs"/>
                        </a:rPr>
                        <a:t>1,547  </a:t>
                      </a:r>
                      <a:r>
                        <a:rPr kumimoji="0" lang="zh-TW" altLang="en-US" sz="1200" b="1" kern="1200" dirty="0">
                          <a:solidFill>
                            <a:schemeClr val="dk1"/>
                          </a:solidFill>
                          <a:effectLst/>
                          <a:latin typeface="+mn-lt"/>
                          <a:ea typeface="+mn-ea"/>
                          <a:cs typeface="+mn-cs"/>
                        </a:rPr>
                        <a:t>青年兵 </a:t>
                      </a:r>
                      <a:r>
                        <a:rPr kumimoji="0" lang="en-US" altLang="zh-TW" sz="1200" b="1" kern="1200" dirty="0">
                          <a:solidFill>
                            <a:schemeClr val="dk1"/>
                          </a:solidFill>
                          <a:effectLst/>
                          <a:latin typeface="+mn-lt"/>
                          <a:ea typeface="+mn-ea"/>
                          <a:cs typeface="+mn-cs"/>
                        </a:rPr>
                        <a:t>12,656</a:t>
                      </a:r>
                    </a:p>
                    <a:p>
                      <a:r>
                        <a:rPr kumimoji="0" lang="zh-TW" altLang="zh-HK" sz="1200" b="1" kern="1200" dirty="0">
                          <a:solidFill>
                            <a:schemeClr val="dk1"/>
                          </a:solidFill>
                          <a:effectLst/>
                          <a:latin typeface="+mj-ea"/>
                          <a:ea typeface="+mj-ea"/>
                          <a:cs typeface="+mn-cs"/>
                        </a:rPr>
                        <a:t>代禱</a:t>
                      </a:r>
                      <a:r>
                        <a:rPr kumimoji="0" lang="en-GB" altLang="zh-HK" sz="1200" b="1" kern="1200" dirty="0">
                          <a:solidFill>
                            <a:schemeClr val="dk1"/>
                          </a:solidFill>
                          <a:effectLst/>
                          <a:latin typeface="+mj-ea"/>
                          <a:ea typeface="+mj-ea"/>
                          <a:cs typeface="+mn-cs"/>
                        </a:rPr>
                        <a:t>:</a:t>
                      </a:r>
                      <a:endParaRPr kumimoji="0" lang="zh-TW" altLang="zh-HK" sz="1200" kern="1200" dirty="0">
                        <a:solidFill>
                          <a:schemeClr val="dk1"/>
                        </a:solidFill>
                        <a:effectLst/>
                        <a:latin typeface="+mj-ea"/>
                        <a:ea typeface="+mj-ea"/>
                        <a:cs typeface="+mn-cs"/>
                      </a:endParaRPr>
                    </a:p>
                    <a:p>
                      <a:pPr marL="228600" lvl="0" indent="-228600">
                        <a:buFont typeface="+mj-lt"/>
                        <a:buAutoNum type="arabicPeriod"/>
                      </a:pPr>
                      <a:r>
                        <a:rPr kumimoji="0" lang="zh-TW" altLang="en-US" sz="1200" kern="1200" dirty="0">
                          <a:solidFill>
                            <a:schemeClr val="dk1"/>
                          </a:solidFill>
                          <a:effectLst/>
                          <a:latin typeface="+mj-ea"/>
                          <a:ea typeface="+mj-ea"/>
                          <a:cs typeface="+mn-cs"/>
                        </a:rPr>
                        <a:t>求</a:t>
                      </a:r>
                      <a:r>
                        <a:rPr kumimoji="0" lang="zh-TW" altLang="zh-HK" sz="1200" kern="1200" dirty="0">
                          <a:solidFill>
                            <a:schemeClr val="dk1"/>
                          </a:solidFill>
                          <a:effectLst/>
                          <a:latin typeface="+mj-ea"/>
                          <a:ea typeface="+mj-ea"/>
                          <a:cs typeface="+mn-cs"/>
                        </a:rPr>
                        <a:t>神在贊比亞目前的乾旱期間為我們供應並給予持續的恩典，並祈禱救世軍的事工可以繼續滿足個人和社區日益增長的需要。祈禱雨季順利，以解決全國的水能危機。祈禱政府官員有智慧應對這充滿挑戰的局勢，以盡量減少營養不良所造成的生命損失。</a:t>
                      </a:r>
                    </a:p>
                    <a:p>
                      <a:pPr marL="228600" lvl="0" indent="-228600">
                        <a:buFont typeface="+mj-lt"/>
                        <a:buAutoNum type="arabicPeriod"/>
                      </a:pPr>
                      <a:r>
                        <a:rPr kumimoji="0" lang="zh-TW" altLang="zh-HK" sz="1200" kern="1200" dirty="0">
                          <a:solidFill>
                            <a:schemeClr val="dk1"/>
                          </a:solidFill>
                          <a:effectLst/>
                          <a:latin typeface="+mj-ea"/>
                          <a:ea typeface="+mj-ea"/>
                          <a:cs typeface="+mn-cs"/>
                        </a:rPr>
                        <a:t>為救世軍人的屬靈成長祈禱，並祈禱福音可以散播到贊比亞尚未有救世軍單位的地區。</a:t>
                      </a:r>
                    </a:p>
                    <a:p>
                      <a:pPr marL="228600" lvl="0" indent="-228600">
                        <a:buFont typeface="+mj-lt"/>
                        <a:buAutoNum type="arabicPeriod"/>
                      </a:pPr>
                      <a:r>
                        <a:rPr kumimoji="0" lang="zh-TW" altLang="zh-HK" sz="1200" kern="1200" dirty="0">
                          <a:solidFill>
                            <a:schemeClr val="dk1"/>
                          </a:solidFill>
                          <a:effectLst/>
                          <a:latin typeface="+mj-ea"/>
                          <a:ea typeface="+mj-ea"/>
                          <a:cs typeface="+mn-cs"/>
                        </a:rPr>
                        <a:t>為地域的財政持續性祈禱。</a:t>
                      </a:r>
                    </a:p>
                    <a:p>
                      <a:pPr marL="228600" lvl="0" indent="-228600">
                        <a:buFont typeface="+mj-lt"/>
                        <a:buAutoNum type="arabicPeriod"/>
                      </a:pPr>
                      <a:r>
                        <a:rPr kumimoji="0" lang="zh-TW" altLang="zh-HK" sz="1200" kern="1200" dirty="0">
                          <a:solidFill>
                            <a:schemeClr val="dk1"/>
                          </a:solidFill>
                          <a:effectLst/>
                          <a:latin typeface="+mj-ea"/>
                          <a:ea typeface="+mj-ea"/>
                          <a:cs typeface="+mn-cs"/>
                        </a:rPr>
                        <a:t>為地域的社會事工禱告，包括</a:t>
                      </a:r>
                      <a:r>
                        <a:rPr kumimoji="0" lang="en-GB" altLang="zh-HK" sz="1200" kern="1200" dirty="0" err="1">
                          <a:solidFill>
                            <a:schemeClr val="dk1"/>
                          </a:solidFill>
                          <a:effectLst/>
                          <a:latin typeface="+mj-ea"/>
                          <a:ea typeface="+mj-ea"/>
                          <a:cs typeface="+mn-cs"/>
                        </a:rPr>
                        <a:t>Chikankata</a:t>
                      </a:r>
                      <a:r>
                        <a:rPr kumimoji="0" lang="zh-TW" altLang="zh-HK" sz="1200" kern="1200" dirty="0">
                          <a:solidFill>
                            <a:schemeClr val="dk1"/>
                          </a:solidFill>
                          <a:effectLst/>
                          <a:latin typeface="+mj-ea"/>
                          <a:ea typeface="+mj-ea"/>
                          <a:cs typeface="+mn-cs"/>
                        </a:rPr>
                        <a:t>傳道會、</a:t>
                      </a:r>
                      <a:r>
                        <a:rPr kumimoji="0" lang="en-GB" altLang="zh-HK" sz="1200" kern="1200" dirty="0" err="1">
                          <a:solidFill>
                            <a:schemeClr val="dk1"/>
                          </a:solidFill>
                          <a:effectLst/>
                          <a:latin typeface="+mj-ea"/>
                          <a:ea typeface="+mj-ea"/>
                          <a:cs typeface="+mn-cs"/>
                        </a:rPr>
                        <a:t>Mitanda</a:t>
                      </a:r>
                      <a:r>
                        <a:rPr kumimoji="0" lang="zh-TW" altLang="zh-HK" sz="1200" kern="1200" dirty="0">
                          <a:solidFill>
                            <a:schemeClr val="dk1"/>
                          </a:solidFill>
                          <a:effectLst/>
                          <a:latin typeface="+mj-ea"/>
                          <a:ea typeface="+mj-ea"/>
                          <a:cs typeface="+mn-cs"/>
                        </a:rPr>
                        <a:t>老人之家，以及該國的各種醫療服務、學校、學前團體、社區工作和社區發展計畫。</a:t>
                      </a:r>
                    </a:p>
                    <a:p>
                      <a:pPr marL="228600" lvl="0" indent="-228600">
                        <a:buFont typeface="+mj-lt"/>
                        <a:buAutoNum type="arabicPeriod"/>
                      </a:pPr>
                      <a:r>
                        <a:rPr kumimoji="0" lang="zh-TW" altLang="zh-HK" sz="1200" kern="1200" dirty="0">
                          <a:solidFill>
                            <a:schemeClr val="dk1"/>
                          </a:solidFill>
                          <a:effectLst/>
                          <a:latin typeface="+mj-ea"/>
                          <a:ea typeface="+mj-ea"/>
                          <a:cs typeface="+mn-cs"/>
                        </a:rPr>
                        <a:t>祈禱軍官和救世軍人能夠「動員起來建設充滿活力的現代地域，順服神並與</a:t>
                      </a:r>
                      <a:r>
                        <a:rPr kumimoji="0" lang="en-GB" altLang="zh-HK" sz="1200" kern="1200" dirty="0">
                          <a:solidFill>
                            <a:schemeClr val="dk1"/>
                          </a:solidFill>
                          <a:effectLst/>
                          <a:latin typeface="+mj-ea"/>
                          <a:ea typeface="+mj-ea"/>
                          <a:cs typeface="+mn-cs"/>
                        </a:rPr>
                        <a:t>21</a:t>
                      </a:r>
                      <a:r>
                        <a:rPr kumimoji="0" lang="zh-TW" altLang="zh-HK" sz="1200" kern="1200" dirty="0">
                          <a:solidFill>
                            <a:schemeClr val="dk1"/>
                          </a:solidFill>
                          <a:effectLst/>
                          <a:latin typeface="+mj-ea"/>
                          <a:ea typeface="+mj-ea"/>
                          <a:cs typeface="+mn-cs"/>
                        </a:rPr>
                        <a:t>世紀連結」，這是地域新策略計劃</a:t>
                      </a:r>
                      <a:r>
                        <a:rPr kumimoji="0" lang="en-GB" altLang="zh-HK" sz="1200" kern="1200" dirty="0">
                          <a:solidFill>
                            <a:schemeClr val="dk1"/>
                          </a:solidFill>
                          <a:effectLst/>
                          <a:latin typeface="+mj-ea"/>
                          <a:ea typeface="+mj-ea"/>
                          <a:cs typeface="+mn-cs"/>
                        </a:rPr>
                        <a:t>2024</a:t>
                      </a:r>
                      <a:r>
                        <a:rPr kumimoji="0" lang="zh-TW" altLang="zh-HK" sz="1200" kern="1200" dirty="0">
                          <a:solidFill>
                            <a:schemeClr val="dk1"/>
                          </a:solidFill>
                          <a:effectLst/>
                          <a:latin typeface="+mj-ea"/>
                          <a:ea typeface="+mj-ea"/>
                          <a:cs typeface="+mn-cs"/>
                        </a:rPr>
                        <a:t>至</a:t>
                      </a:r>
                      <a:r>
                        <a:rPr kumimoji="0" lang="en-GB" altLang="zh-HK" sz="1200" kern="1200" dirty="0">
                          <a:solidFill>
                            <a:schemeClr val="dk1"/>
                          </a:solidFill>
                          <a:effectLst/>
                          <a:latin typeface="+mj-ea"/>
                          <a:ea typeface="+mj-ea"/>
                          <a:cs typeface="+mn-cs"/>
                        </a:rPr>
                        <a:t>2028</a:t>
                      </a:r>
                      <a:r>
                        <a:rPr kumimoji="0" lang="zh-TW" altLang="zh-HK" sz="1200" kern="1200" dirty="0">
                          <a:solidFill>
                            <a:schemeClr val="dk1"/>
                          </a:solidFill>
                          <a:effectLst/>
                          <a:latin typeface="+mj-ea"/>
                          <a:ea typeface="+mj-ea"/>
                          <a:cs typeface="+mn-cs"/>
                        </a:rPr>
                        <a:t>年的主題。</a:t>
                      </a:r>
                    </a:p>
                    <a:p>
                      <a:pPr marL="228600" lvl="0" indent="-228600">
                        <a:buFont typeface="+mj-lt"/>
                        <a:buAutoNum type="arabicPeriod"/>
                      </a:pPr>
                      <a:r>
                        <a:rPr kumimoji="0" lang="zh-TW" altLang="zh-HK" sz="1200" kern="1200" dirty="0">
                          <a:solidFill>
                            <a:schemeClr val="dk1"/>
                          </a:solidFill>
                          <a:effectLst/>
                          <a:latin typeface="+mj-ea"/>
                          <a:ea typeface="+mj-ea"/>
                          <a:cs typeface="+mn-cs"/>
                        </a:rPr>
                        <a:t>為軍官訓練學院的工作人員、公義守護者班的新任命軍官，以及</a:t>
                      </a:r>
                      <a:r>
                        <a:rPr kumimoji="0" lang="en-GB" altLang="zh-HK" sz="1200" kern="1200" dirty="0">
                          <a:solidFill>
                            <a:schemeClr val="dk1"/>
                          </a:solidFill>
                          <a:effectLst/>
                          <a:latin typeface="+mj-ea"/>
                          <a:ea typeface="+mj-ea"/>
                          <a:cs typeface="+mn-cs"/>
                        </a:rPr>
                        <a:t>2025</a:t>
                      </a:r>
                      <a:r>
                        <a:rPr kumimoji="0" lang="zh-TW" altLang="zh-HK" sz="1200" kern="1200" dirty="0">
                          <a:solidFill>
                            <a:schemeClr val="dk1"/>
                          </a:solidFill>
                          <a:effectLst/>
                          <a:latin typeface="+mj-ea"/>
                          <a:ea typeface="+mj-ea"/>
                          <a:cs typeface="+mn-cs"/>
                        </a:rPr>
                        <a:t>年</a:t>
                      </a:r>
                      <a:r>
                        <a:rPr kumimoji="0" lang="en-GB" altLang="zh-HK" sz="1200" kern="1200" dirty="0">
                          <a:solidFill>
                            <a:schemeClr val="dk1"/>
                          </a:solidFill>
                          <a:effectLst/>
                          <a:latin typeface="+mj-ea"/>
                          <a:ea typeface="+mj-ea"/>
                          <a:cs typeface="+mn-cs"/>
                        </a:rPr>
                        <a:t> 1 </a:t>
                      </a:r>
                      <a:r>
                        <a:rPr kumimoji="0" lang="zh-TW" altLang="zh-HK" sz="1200" kern="1200" dirty="0">
                          <a:solidFill>
                            <a:schemeClr val="dk1"/>
                          </a:solidFill>
                          <a:effectLst/>
                          <a:latin typeface="+mj-ea"/>
                          <a:ea typeface="+mj-ea"/>
                          <a:cs typeface="+mn-cs"/>
                        </a:rPr>
                        <a:t>月開展下個班別的候補員禱告。</a:t>
                      </a:r>
                    </a:p>
                    <a:p>
                      <a:endParaRPr kumimoji="0" lang="zh-TW" altLang="zh-HK" sz="1200" kern="1200" dirty="0">
                        <a:solidFill>
                          <a:schemeClr val="dk1"/>
                        </a:solidFill>
                        <a:effectLst/>
                        <a:latin typeface="+mn-lt"/>
                        <a:ea typeface="+mn-ea"/>
                        <a:cs typeface="+mn-cs"/>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425839"/>
                  </a:ext>
                </a:extLst>
              </a:tr>
              <a:tr h="325414">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endParaRPr kumimoji="0" lang="en-US" altLang="zh-HK" sz="1100" b="1" kern="0" dirty="0">
                        <a:solidFill>
                          <a:schemeClr val="dk1"/>
                        </a:solidFill>
                        <a:effectLst/>
                        <a:latin typeface="Arial" panose="020B0604020202020204" pitchFamily="34" charset="0"/>
                        <a:ea typeface="細明體" panose="02020509000000000000" pitchFamily="49" charset="-120"/>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altLang="zh-HK" sz="1100" b="1" kern="0" dirty="0">
                          <a:solidFill>
                            <a:schemeClr val="dk1"/>
                          </a:solidFill>
                          <a:effectLst/>
                          <a:latin typeface="Arial" panose="020B0604020202020204" pitchFamily="34" charset="0"/>
                          <a:ea typeface="細明體" panose="02020509000000000000" pitchFamily="49" charset="-120"/>
                          <a:cs typeface="+mn-cs"/>
                        </a:rPr>
                        <a:t>25/10</a:t>
                      </a:r>
                      <a:endParaRPr kumimoji="0" lang="zh-HK" altLang="en-US" sz="1100" b="1" kern="0" dirty="0">
                        <a:solidFill>
                          <a:schemeClr val="dk1"/>
                        </a:solidFill>
                        <a:effectLst/>
                        <a:latin typeface="Arial" panose="020B0604020202020204" pitchFamily="34" charset="0"/>
                        <a:ea typeface="細明體" panose="02020509000000000000" pitchFamily="49"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0" lang="en-US" altLang="zh-TW" sz="1200" b="1" kern="1200" dirty="0">
                        <a:solidFill>
                          <a:schemeClr val="dk1"/>
                        </a:solidFill>
                        <a:effectLst/>
                        <a:latin typeface="+mn-lt"/>
                        <a:ea typeface="+mn-ea"/>
                        <a:cs typeface="+mn-cs"/>
                      </a:endParaRPr>
                    </a:p>
                    <a:p>
                      <a:r>
                        <a:rPr kumimoji="0" lang="zh-TW" altLang="en-US" sz="1200" b="1" kern="1200" dirty="0">
                          <a:solidFill>
                            <a:schemeClr val="dk1"/>
                          </a:solidFill>
                          <a:effectLst/>
                          <a:latin typeface="+mn-lt"/>
                          <a:ea typeface="+mn-ea"/>
                          <a:cs typeface="+mn-cs"/>
                        </a:rPr>
                        <a:t>隆亨青少年中心</a:t>
                      </a:r>
                    </a:p>
                    <a:p>
                      <a:r>
                        <a:rPr kumimoji="0" lang="zh-TW" altLang="en-US" sz="1200" b="1" kern="1200" dirty="0">
                          <a:solidFill>
                            <a:schemeClr val="dk1"/>
                          </a:solidFill>
                          <a:effectLst/>
                          <a:latin typeface="+mn-lt"/>
                          <a:ea typeface="+mn-ea"/>
                          <a:cs typeface="+mn-cs"/>
                        </a:rPr>
                        <a:t>助理高級主任</a:t>
                      </a:r>
                      <a:r>
                        <a:rPr kumimoji="0" lang="en-US" altLang="zh-TW" sz="1200" b="1" kern="1200" dirty="0">
                          <a:solidFill>
                            <a:schemeClr val="dk1"/>
                          </a:solidFill>
                          <a:effectLst/>
                          <a:latin typeface="+mn-lt"/>
                          <a:ea typeface="+mn-ea"/>
                          <a:cs typeface="+mn-cs"/>
                        </a:rPr>
                        <a:t>: </a:t>
                      </a:r>
                      <a:r>
                        <a:rPr kumimoji="0" lang="zh-TW" altLang="en-US" sz="1200" b="1" kern="1200" dirty="0">
                          <a:solidFill>
                            <a:schemeClr val="dk1"/>
                          </a:solidFill>
                          <a:effectLst/>
                          <a:latin typeface="+mn-lt"/>
                          <a:ea typeface="+mn-ea"/>
                          <a:cs typeface="+mn-cs"/>
                        </a:rPr>
                        <a:t>曾江婷女士</a:t>
                      </a:r>
                    </a:p>
                    <a:p>
                      <a:r>
                        <a:rPr kumimoji="0" lang="zh-TW" altLang="en-US" sz="1200" b="1" kern="1200" dirty="0">
                          <a:solidFill>
                            <a:schemeClr val="dk1"/>
                          </a:solidFill>
                          <a:effectLst/>
                          <a:latin typeface="+mn-lt"/>
                          <a:ea typeface="+mn-ea"/>
                          <a:cs typeface="+mn-cs"/>
                        </a:rPr>
                        <a:t>代禱</a:t>
                      </a:r>
                      <a:r>
                        <a:rPr kumimoji="0" lang="en-US" altLang="zh-TW" sz="1200" b="1" kern="1200" dirty="0">
                          <a:solidFill>
                            <a:schemeClr val="dk1"/>
                          </a:solidFill>
                          <a:effectLst/>
                          <a:latin typeface="+mn-lt"/>
                          <a:ea typeface="+mn-ea"/>
                          <a:cs typeface="+mn-cs"/>
                        </a:rPr>
                        <a:t>:</a:t>
                      </a:r>
                    </a:p>
                    <a:p>
                      <a:pPr marL="228600" indent="-228600">
                        <a:buFont typeface="+mj-lt"/>
                        <a:buAutoNum type="arabicPeriod"/>
                      </a:pPr>
                      <a:r>
                        <a:rPr kumimoji="0" lang="zh-TW" altLang="en-US" sz="1200" kern="1200" dirty="0">
                          <a:solidFill>
                            <a:schemeClr val="dk1"/>
                          </a:solidFill>
                          <a:effectLst/>
                          <a:latin typeface="+mn-lt"/>
                          <a:ea typeface="+mn-ea"/>
                          <a:cs typeface="+mn-cs"/>
                        </a:rPr>
                        <a:t>願神保守單位每位同工身心健康，平安喜樂。</a:t>
                      </a:r>
                    </a:p>
                    <a:p>
                      <a:pPr marL="228600" indent="-228600">
                        <a:buFont typeface="+mj-lt"/>
                        <a:buAutoNum type="arabicPeriod"/>
                      </a:pPr>
                      <a:r>
                        <a:rPr kumimoji="0" lang="zh-TW" altLang="en-US" sz="1200" kern="1200" dirty="0">
                          <a:solidFill>
                            <a:schemeClr val="dk1"/>
                          </a:solidFill>
                          <a:effectLst/>
                          <a:latin typeface="+mn-lt"/>
                          <a:ea typeface="+mn-ea"/>
                          <a:cs typeface="+mn-cs"/>
                        </a:rPr>
                        <a:t>願神保守參與本單位服務的兒童、青年和家長，均能透過參與得到身、心、靈強健，享受得著。</a:t>
                      </a:r>
                    </a:p>
                    <a:p>
                      <a:endParaRPr kumimoji="0" lang="zh-TW" altLang="zh-HK" sz="1200" kern="1200" dirty="0">
                        <a:solidFill>
                          <a:schemeClr val="dk1"/>
                        </a:solidFill>
                        <a:effectLst/>
                        <a:latin typeface="+mn-lt"/>
                        <a:ea typeface="+mn-ea"/>
                        <a:cs typeface="+mn-cs"/>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4948477"/>
                  </a:ext>
                </a:extLst>
              </a:tr>
            </a:tbl>
          </a:graphicData>
        </a:graphic>
      </p:graphicFrame>
      <p:sp>
        <p:nvSpPr>
          <p:cNvPr id="2" name="矩形 11">
            <a:extLst>
              <a:ext uri="{FF2B5EF4-FFF2-40B4-BE49-F238E27FC236}">
                <a16:creationId xmlns:a16="http://schemas.microsoft.com/office/drawing/2014/main" id="{CDFE04F0-5B18-F796-8396-2F054CF1318D}"/>
              </a:ext>
            </a:extLst>
          </p:cNvPr>
          <p:cNvSpPr/>
          <p:nvPr/>
        </p:nvSpPr>
        <p:spPr>
          <a:xfrm>
            <a:off x="3032911" y="86686"/>
            <a:ext cx="4499572" cy="1077218"/>
          </a:xfrm>
          <a:prstGeom prst="rect">
            <a:avLst/>
          </a:prstGeom>
          <a:noFill/>
          <a:effectLst>
            <a:reflection blurRad="6350" stA="52000" endA="300" endPos="35000" dir="5400000" sy="-100000" algn="bl" rotWithShape="0"/>
            <a:softEdge rad="317500"/>
          </a:effectLst>
        </p:spPr>
        <p:txBody>
          <a:bodyPr wrap="square">
            <a:spAutoFit/>
          </a:bodyPr>
          <a:lstStyle/>
          <a:p>
            <a:r>
              <a:rPr lang="zh-TW" altLang="zh-HK" sz="2000" dirty="0">
                <a:solidFill>
                  <a:srgbClr val="000000"/>
                </a:solidFill>
                <a:effectLst>
                  <a:glow rad="63500">
                    <a:srgbClr val="FFC000">
                      <a:alpha val="40000"/>
                    </a:srgbClr>
                  </a:glow>
                </a:effectLst>
              </a:rPr>
              <a:t>豐盛生命</a:t>
            </a:r>
            <a:r>
              <a:rPr lang="en-US" altLang="zh-TW" sz="2000" dirty="0">
                <a:solidFill>
                  <a:srgbClr val="000000"/>
                </a:solidFill>
                <a:effectLst>
                  <a:glow rad="63500">
                    <a:srgbClr val="FFC000">
                      <a:alpha val="40000"/>
                    </a:srgbClr>
                  </a:glow>
                </a:effectLst>
              </a:rPr>
              <a:t> -</a:t>
            </a:r>
            <a:r>
              <a:rPr lang="zh-TW" altLang="zh-HK" sz="2000" dirty="0">
                <a:solidFill>
                  <a:srgbClr val="000000"/>
                </a:solidFill>
                <a:effectLst>
                  <a:glow rad="63500">
                    <a:srgbClr val="FFC000">
                      <a:alpha val="40000"/>
                    </a:srgbClr>
                  </a:glow>
                </a:effectLst>
              </a:rPr>
              <a:t>各樣恩惠</a:t>
            </a:r>
            <a:r>
              <a:rPr lang="en-US" altLang="zh-HK" sz="2000" dirty="0">
                <a:solidFill>
                  <a:srgbClr val="000000"/>
                </a:solidFill>
                <a:effectLst>
                  <a:glow rad="63500">
                    <a:srgbClr val="FFC000">
                      <a:alpha val="40000"/>
                    </a:srgbClr>
                  </a:glow>
                </a:effectLst>
              </a:rPr>
              <a:t> – </a:t>
            </a:r>
          </a:p>
          <a:p>
            <a:r>
              <a:rPr lang="zh-TW" altLang="zh-HK" sz="2000" dirty="0">
                <a:solidFill>
                  <a:srgbClr val="000000"/>
                </a:solidFill>
                <a:effectLst>
                  <a:glow rad="63500">
                    <a:srgbClr val="FFC000">
                      <a:alpha val="40000"/>
                    </a:srgbClr>
                  </a:glow>
                </a:effectLst>
              </a:rPr>
              <a:t>各樣事情</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每個時刻</a:t>
            </a:r>
            <a:r>
              <a:rPr lang="en-US" altLang="zh-HK" sz="2000" dirty="0">
                <a:solidFill>
                  <a:srgbClr val="000000"/>
                </a:solidFill>
                <a:effectLst>
                  <a:glow rad="63500">
                    <a:srgbClr val="FFC000">
                      <a:alpha val="40000"/>
                    </a:srgbClr>
                  </a:glow>
                </a:effectLst>
              </a:rPr>
              <a:t> - </a:t>
            </a:r>
            <a:r>
              <a:rPr lang="zh-TW" altLang="zh-HK" sz="2000" dirty="0">
                <a:solidFill>
                  <a:srgbClr val="000000"/>
                </a:solidFill>
                <a:effectLst>
                  <a:glow rad="63500">
                    <a:srgbClr val="FFC000">
                      <a:alpha val="40000"/>
                    </a:srgbClr>
                  </a:glow>
                </a:effectLst>
              </a:rPr>
              <a:t>每個方面</a:t>
            </a:r>
            <a:r>
              <a:rPr lang="en-US" altLang="zh-HK" sz="2000" dirty="0">
                <a:solidFill>
                  <a:srgbClr val="000000"/>
                </a:solidFill>
                <a:effectLst>
                  <a:glow rad="63500">
                    <a:srgbClr val="FFC000">
                      <a:alpha val="40000"/>
                    </a:srgbClr>
                  </a:glow>
                </a:effectLst>
              </a:rPr>
              <a:t> </a:t>
            </a:r>
            <a:endParaRPr lang="zh-TW" altLang="zh-HK" sz="2000" dirty="0">
              <a:solidFill>
                <a:srgbClr val="000000"/>
              </a:solidFill>
              <a:effectLst>
                <a:glow rad="63500">
                  <a:srgbClr val="FFC000">
                    <a:alpha val="40000"/>
                  </a:srgbClr>
                </a:glow>
              </a:effectLst>
            </a:endParaRPr>
          </a:p>
          <a:p>
            <a:endParaRPr lang="zh-TW" altLang="zh-HK" sz="2400" dirty="0">
              <a:solidFill>
                <a:srgbClr val="000000"/>
              </a:solidFill>
              <a:effectLst>
                <a:glow rad="63500">
                  <a:srgbClr val="FFC000">
                    <a:alpha val="40000"/>
                  </a:srgbClr>
                </a:glow>
              </a:effectLst>
            </a:endParaRPr>
          </a:p>
        </p:txBody>
      </p:sp>
    </p:spTree>
    <p:extLst>
      <p:ext uri="{BB962C8B-B14F-4D97-AF65-F5344CB8AC3E}">
        <p14:creationId xmlns:p14="http://schemas.microsoft.com/office/powerpoint/2010/main" val="165927197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fade/>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公正">
  <a:themeElements>
    <a:clrScheme name="地平線">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中庸">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公正">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地平線">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themeOverride>
</file>

<file path=ppt/theme/themeOverride2.xml><?xml version="1.0" encoding="utf-8"?>
<a:themeOverride xmlns:a="http://schemas.openxmlformats.org/drawingml/2006/main">
  <a:clrScheme name="地平線">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themeOverride>
</file>

<file path=ppt/theme/themeOverride3.xml><?xml version="1.0" encoding="utf-8"?>
<a:themeOverride xmlns:a="http://schemas.openxmlformats.org/drawingml/2006/main">
  <a:clrScheme name="地平線">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themeOverride>
</file>

<file path=ppt/theme/themeOverride4.xml><?xml version="1.0" encoding="utf-8"?>
<a:themeOverride xmlns:a="http://schemas.openxmlformats.org/drawingml/2006/main">
  <a:clrScheme name="地平線">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themeOverride>
</file>

<file path=ppt/theme/themeOverride5.xml><?xml version="1.0" encoding="utf-8"?>
<a:themeOverride xmlns:a="http://schemas.openxmlformats.org/drawingml/2006/main">
  <a:clrScheme name="地平線">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themeOverride>
</file>

<file path=ppt/theme/themeOverride6.xml><?xml version="1.0" encoding="utf-8"?>
<a:themeOverride xmlns:a="http://schemas.openxmlformats.org/drawingml/2006/main">
  <a:clrScheme name="地平線">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themeOverride>
</file>

<file path=ppt/theme/themeOverride7.xml><?xml version="1.0" encoding="utf-8"?>
<a:themeOverride xmlns:a="http://schemas.openxmlformats.org/drawingml/2006/main">
  <a:clrScheme name="地平線">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themeOverride>
</file>

<file path=ppt/theme/themeOverride8.xml><?xml version="1.0" encoding="utf-8"?>
<a:themeOverride xmlns:a="http://schemas.openxmlformats.org/drawingml/2006/main">
  <a:clrScheme name="地平線">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themeOverride>
</file>

<file path=docProps/app.xml><?xml version="1.0" encoding="utf-8"?>
<Properties xmlns="http://schemas.openxmlformats.org/officeDocument/2006/extended-properties" xmlns:vt="http://schemas.openxmlformats.org/officeDocument/2006/docPropsVTypes">
  <Template/>
  <TotalTime>24563</TotalTime>
  <Words>3483</Words>
  <Application>Microsoft Office PowerPoint</Application>
  <PresentationFormat>投影片</PresentationFormat>
  <Paragraphs>307</Paragraphs>
  <Slides>11</Slides>
  <Notes>0</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11</vt:i4>
      </vt:variant>
    </vt:vector>
  </HeadingPairs>
  <TitlesOfParts>
    <vt:vector size="19" baseType="lpstr">
      <vt:lpstr>微軟正黑體</vt:lpstr>
      <vt:lpstr>新細明體</vt:lpstr>
      <vt:lpstr>Arial</vt:lpstr>
      <vt:lpstr>Calibri</vt:lpstr>
      <vt:lpstr>Times New Roman</vt:lpstr>
      <vt:lpstr>Tw Cen MT</vt:lpstr>
      <vt:lpstr>Wingdings 2</vt:lpstr>
      <vt:lpstr>1_公正</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Henry Tse</dc:creator>
  <cp:lastModifiedBy>Joyce Tam</cp:lastModifiedBy>
  <cp:revision>1429</cp:revision>
  <cp:lastPrinted>2024-01-31T00:22:38Z</cp:lastPrinted>
  <dcterms:created xsi:type="dcterms:W3CDTF">2014-09-25T08:48:47Z</dcterms:created>
  <dcterms:modified xsi:type="dcterms:W3CDTF">2024-10-10T08:17:36Z</dcterms:modified>
</cp:coreProperties>
</file>